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7FFE5AC5_F04EABE8.xml" ContentType="application/vnd.ms-powerpoint.comment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262" r:id="rId5"/>
    <p:sldId id="2147375805" r:id="rId6"/>
    <p:sldId id="2147375806" r:id="rId7"/>
    <p:sldId id="2147375807" r:id="rId8"/>
    <p:sldId id="2147375808" r:id="rId9"/>
    <p:sldId id="2147375809" r:id="rId10"/>
    <p:sldId id="2147375810" r:id="rId11"/>
    <p:sldId id="2147375811" r:id="rId12"/>
    <p:sldId id="2147375812" r:id="rId13"/>
    <p:sldId id="2147375813" r:id="rId14"/>
    <p:sldId id="2147375814" r:id="rId15"/>
    <p:sldId id="2147375815" r:id="rId16"/>
    <p:sldId id="2147473670"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F9BE4D-BC17-B06C-3EDA-549C812B4AB9}" name="RAWLANI, Ritika" initials="RR" userId="S::rawlanir@who.int::95df2970-688f-490c-a70e-a63b0dd09e87" providerId="AD"/>
  <p188:author id="{DA002AD4-5C27-1CB0-D8B1-743422C22A1F}" name="HASSAN, Alhassan" initials="" userId="S::alhassan@who.int::ec41d9cc-1f87-47cf-a444-aea808a1390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SH-MENDEZ, Natschja Ratanaprayul" initials="NMNR" lastIdx="2" clrIdx="0">
    <p:extLst>
      <p:ext uri="{19B8F6BF-5375-455C-9EA6-DF929625EA0E}">
        <p15:presenceInfo xmlns:p15="http://schemas.microsoft.com/office/powerpoint/2012/main" userId="S::ratanaprayuln@who.int::bbbfef26-df64-4b9c-847d-2757242eb8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80C3"/>
    <a:srgbClr val="07A398"/>
    <a:srgbClr val="A6228C"/>
    <a:srgbClr val="F3A81C"/>
    <a:srgbClr val="F16829"/>
    <a:srgbClr val="0074B6"/>
    <a:srgbClr val="79B5E3"/>
    <a:srgbClr val="C9DDF3"/>
    <a:srgbClr val="00205C"/>
    <a:srgbClr val="009A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865F0-C11E-9D95-4835-FB1A7BF724E0}" v="1" dt="2024-03-13T14:30:59.9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7FFE5AC5_F04EABE8.xml><?xml version="1.0" encoding="utf-8"?>
<p188:cmLst xmlns:a="http://schemas.openxmlformats.org/drawingml/2006/main" xmlns:r="http://schemas.openxmlformats.org/officeDocument/2006/relationships" xmlns:p188="http://schemas.microsoft.com/office/powerpoint/2018/8/main">
  <p188:cm id="{267B08F3-C816-4BF1-B7BB-7B7536C46E6E}" authorId="{AFF9BE4D-BC17-B06C-3EDA-549C812B4AB9}" status="resolved" created="2024-03-05T08:46:52.554" complete="100000">
    <ac:txMkLst xmlns:ac="http://schemas.microsoft.com/office/drawing/2013/main/command">
      <pc:docMk xmlns:pc="http://schemas.microsoft.com/office/powerpoint/2013/main/command"/>
      <pc:sldMk xmlns:pc="http://schemas.microsoft.com/office/powerpoint/2013/main/command" cId="4031687656" sldId="2147375813"/>
      <ac:spMk id="3" creationId="{86DDB309-84AD-2302-7CDD-8E1F94905AFB}"/>
      <ac:txMk cp="161" len="5">
        <ac:context len="1395" hash="766948784"/>
      </ac:txMk>
    </ac:txMkLst>
    <p188:pos x="9347200" y="206375"/>
    <p188:txBody>
      <a:bodyPr/>
      <a:lstStyle/>
      <a:p>
        <a:r>
          <a:rPr lang="en-US"/>
          <a:t>Submit a rapid assesmment template?</a:t>
        </a:r>
      </a:p>
    </p188:txBody>
  </p188:cm>
  <p188:cm id="{AF08565A-80EC-4511-86F3-F0B5370C3345}" authorId="{AFF9BE4D-BC17-B06C-3EDA-549C812B4AB9}" status="resolved" created="2024-03-05T08:47:28.079" complete="100000">
    <ac:txMkLst xmlns:ac="http://schemas.microsoft.com/office/drawing/2013/main/command">
      <pc:docMk xmlns:pc="http://schemas.microsoft.com/office/powerpoint/2013/main/command"/>
      <pc:sldMk xmlns:pc="http://schemas.microsoft.com/office/powerpoint/2013/main/command" cId="4031687656" sldId="2147375813"/>
      <ac:spMk id="3" creationId="{86DDB309-84AD-2302-7CDD-8E1F94905AFB}"/>
      <ac:txMk cp="272" len="7">
        <ac:context len="1395" hash="766948784"/>
      </ac:txMk>
    </ac:txMkLst>
    <p188:pos x="6510867" y="418042"/>
    <p188:txBody>
      <a:bodyPr/>
      <a:lstStyle/>
      <a:p>
        <a:r>
          <a:rPr lang="en-US"/>
          <a:t>For what? 
Will the secretariat do it? Or the proposer? Or a joint effort</a:t>
        </a:r>
      </a:p>
    </p188:txBody>
  </p188:cm>
  <p188:cm id="{C4D4FB74-14BB-470F-AE06-BF2A536E7EAD}" authorId="{AFF9BE4D-BC17-B06C-3EDA-549C812B4AB9}" status="resolved" created="2024-03-05T08:48:13.797" complete="100000">
    <ac:deMkLst xmlns:ac="http://schemas.microsoft.com/office/drawing/2013/main/command">
      <pc:docMk xmlns:pc="http://schemas.microsoft.com/office/powerpoint/2013/main/command"/>
      <pc:sldMk xmlns:pc="http://schemas.microsoft.com/office/powerpoint/2013/main/command" cId="4031687656" sldId="2147375813"/>
      <ac:spMk id="3" creationId="{86DDB309-84AD-2302-7CDD-8E1F94905AFB}"/>
    </ac:deMkLst>
    <p188:txBody>
      <a:bodyPr/>
      <a:lstStyle/>
      <a:p>
        <a:r>
          <a:rPr lang="en-US"/>
          <a:t>This slide needs additional identification of who will do what in these steps</a:t>
        </a:r>
      </a:p>
    </p188:txBody>
  </p188:cm>
  <p188:cm id="{A733C196-2079-4F03-9122-BE0957738D36}" authorId="{AFF9BE4D-BC17-B06C-3EDA-549C812B4AB9}" status="resolved" created="2024-03-05T12:26:14.951" startDate="2024-03-05T12:26:14.951" dueDate="2024-03-05T12:26:14.951" assignedTo="{DA002AD4-5C27-1CB0-D8B1-743422C22A1F}" complete="100000" title="@HASSAN, Alhassan can you address this slide for below questions please">
    <pc:sldMkLst xmlns:pc="http://schemas.microsoft.com/office/powerpoint/2013/main/command">
      <pc:docMk/>
      <pc:sldMk cId="4031687656" sldId="2147375813"/>
    </pc:sldMkLst>
    <p188:txBody>
      <a:bodyPr/>
      <a:lstStyle/>
      <a:p>
        <a:r>
          <a:rPr lang="en-US"/>
          <a:t>[@HASSAN, Alhassan]  can you address this slide for below questions please</a:t>
        </a:r>
      </a:p>
    </p188:txBody>
    <p188:extLst>
      <p:ext xmlns:p="http://schemas.openxmlformats.org/presentationml/2006/main" uri="{5BB2D875-25FF-4072-B9AC-8F64D62656EB}">
        <p228:taskDetails xmlns:p228="http://schemas.microsoft.com/office/powerpoint/2022/08/main">
          <p228:history>
            <p228:event time="2024-03-05T12:26:14.951" id="{5671F1BF-A56D-4625-B7EA-877994E98690}">
              <p228:atrbtn authorId="{AFF9BE4D-BC17-B06C-3EDA-549C812B4AB9}"/>
              <p228:anchr>
                <p228:comment id="{A733C196-2079-4F03-9122-BE0957738D36}"/>
              </p228:anchr>
              <p228:add/>
            </p228:event>
            <p228:event time="2024-03-05T12:26:14.951" id="{6842990E-BD6D-4523-A81A-AAAD06DC1C24}">
              <p228:atrbtn authorId="{AFF9BE4D-BC17-B06C-3EDA-549C812B4AB9}"/>
              <p228:anchr>
                <p228:comment id="{A733C196-2079-4F03-9122-BE0957738D36}"/>
              </p228:anchr>
              <p228:asgn authorId="{DA002AD4-5C27-1CB0-D8B1-743422C22A1F}"/>
            </p228:event>
            <p228:event time="2024-03-05T12:26:14.951" id="{F95F0110-9690-4D4A-8B78-10F7492B1168}">
              <p228:atrbtn authorId="{AFF9BE4D-BC17-B06C-3EDA-549C812B4AB9}"/>
              <p228:anchr>
                <p228:comment id="{A733C196-2079-4F03-9122-BE0957738D36}"/>
              </p228:anchr>
              <p228:title val="@HASSAN, Alhassan can you address this slide for below questions please"/>
            </p228:event>
            <p228:event time="2024-03-05T12:26:14.951" id="{082552C6-10B5-415D-9383-4C9F4428D1D9}">
              <p228:atrbtn authorId="{AFF9BE4D-BC17-B06C-3EDA-549C812B4AB9}"/>
              <p228:anchr>
                <p228:comment id="{A733C196-2079-4F03-9122-BE0957738D36}"/>
              </p228:anchr>
              <p228:date stDt="2024-03-05T12:26:14.951" endDt="2024-03-05T12:26:14.951"/>
            </p228:event>
            <p228:event time="2024-03-07T12:44:32.907" id="{FD0F581D-AF80-4145-B463-AEBD2890280B}">
              <p228:atrbtn authorId="{DA002AD4-5C27-1CB0-D8B1-743422C22A1F}"/>
              <p228:anchr>
                <p228:comment id="{00000000-0000-0000-0000-000000000000}"/>
              </p228:anchr>
              <p228:pcntCmplt val="100000"/>
            </p228:event>
          </p228:history>
        </p228:taskDetails>
      </p:ext>
    </p188:extLst>
  </p188:cm>
</p188:cmLst>
</file>

<file path=ppt/diagrams/_rels/data1.xml.rels><?xml version="1.0" encoding="UTF-8" standalone="yes"?>
<Relationships xmlns="http://schemas.openxmlformats.org/package/2006/relationships"><Relationship Id="rId3" Type="http://schemas.openxmlformats.org/officeDocument/2006/relationships/hyperlink" Target="https://www.who.int/news/item/05-06-2023-the-european-commission-and-who-launch-landmark-digital-health-initiative-to-strengthen-global-health-security" TargetMode="External"/><Relationship Id="rId2" Type="http://schemas.openxmlformats.org/officeDocument/2006/relationships/hyperlink" Target="https://worldhealthorganization.github.io/smart-trust/concepts_onboarding.html" TargetMode="External"/><Relationship Id="rId1" Type="http://schemas.openxmlformats.org/officeDocument/2006/relationships/hyperlink" Target="https://www.who.int/initiatives/global-digital-health-certification-network" TargetMode="External"/><Relationship Id="rId6" Type="http://schemas.openxmlformats.org/officeDocument/2006/relationships/hyperlink" Target="https://worldhealthorganization.github.io/smart-trust/index.html" TargetMode="External"/><Relationship Id="rId5" Type="http://schemas.openxmlformats.org/officeDocument/2006/relationships/hyperlink" Target="mailto:tng-support@who.int" TargetMode="External"/><Relationship Id="rId4" Type="http://schemas.openxmlformats.org/officeDocument/2006/relationships/hyperlink" Target="mailto:tng-secretariat@who.int"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who.int/news/item/05-06-2023-the-european-commission-and-who-launch-landmark-digital-health-initiative-to-strengthen-global-health-security" TargetMode="External"/><Relationship Id="rId2" Type="http://schemas.openxmlformats.org/officeDocument/2006/relationships/hyperlink" Target="https://worldhealthorganization.github.io/smart-trust/concepts_onboarding.html" TargetMode="External"/><Relationship Id="rId1" Type="http://schemas.openxmlformats.org/officeDocument/2006/relationships/hyperlink" Target="https://www.who.int/initiatives/global-digital-health-certification-network" TargetMode="External"/><Relationship Id="rId6" Type="http://schemas.openxmlformats.org/officeDocument/2006/relationships/hyperlink" Target="https://worldhealthorganization.github.io/smart-trust/index.html" TargetMode="External"/><Relationship Id="rId5" Type="http://schemas.openxmlformats.org/officeDocument/2006/relationships/hyperlink" Target="mailto:tng-support@who.int" TargetMode="External"/><Relationship Id="rId4" Type="http://schemas.openxmlformats.org/officeDocument/2006/relationships/hyperlink" Target="mailto:tng-secretariat@who.int"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BC551E-AB56-4597-942F-93C72C8506A0}"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148B5AFB-45EF-4021-BAB4-4DCEC152A570}">
      <dgm:prSet phldrT="[Text]"/>
      <dgm:spPr/>
      <dgm:t>
        <a:bodyPr/>
        <a:lstStyle/>
        <a:p>
          <a:r>
            <a:rPr lang="en-US"/>
            <a:t>Overview of the Global Digital Health Certification Network</a:t>
          </a:r>
        </a:p>
      </dgm:t>
    </dgm:pt>
    <dgm:pt modelId="{D33CF262-7703-4648-9F52-FBC60406D2D7}" type="parTrans" cxnId="{EFF448A5-9714-4E12-81E4-0899346DC1BC}">
      <dgm:prSet/>
      <dgm:spPr/>
      <dgm:t>
        <a:bodyPr/>
        <a:lstStyle/>
        <a:p>
          <a:endParaRPr lang="en-US"/>
        </a:p>
      </dgm:t>
    </dgm:pt>
    <dgm:pt modelId="{A4690098-AA0E-4D36-A34E-F51DE16F0A0A}" type="sibTrans" cxnId="{EFF448A5-9714-4E12-81E4-0899346DC1BC}">
      <dgm:prSet/>
      <dgm:spPr/>
      <dgm:t>
        <a:bodyPr/>
        <a:lstStyle/>
        <a:p>
          <a:endParaRPr lang="en-US"/>
        </a:p>
      </dgm:t>
    </dgm:pt>
    <dgm:pt modelId="{790F72A9-00BD-44D2-996D-0F87E1E23D49}">
      <dgm:prSet phldrT="[Text]"/>
      <dgm:spPr/>
      <dgm:t>
        <a:bodyPr/>
        <a:lstStyle/>
        <a:p>
          <a:r>
            <a:rPr lang="en-US"/>
            <a:t>Onboarding process</a:t>
          </a:r>
        </a:p>
      </dgm:t>
    </dgm:pt>
    <dgm:pt modelId="{6081F20E-4DF2-46EC-B46D-9947D243A9BD}" type="parTrans" cxnId="{2F93936A-1C91-49FB-86E8-90B4E1F11CBA}">
      <dgm:prSet/>
      <dgm:spPr/>
      <dgm:t>
        <a:bodyPr/>
        <a:lstStyle/>
        <a:p>
          <a:endParaRPr lang="en-US"/>
        </a:p>
      </dgm:t>
    </dgm:pt>
    <dgm:pt modelId="{4B7E38EA-5F4C-4E15-B825-0538089B5B26}" type="sibTrans" cxnId="{2F93936A-1C91-49FB-86E8-90B4E1F11CBA}">
      <dgm:prSet/>
      <dgm:spPr/>
      <dgm:t>
        <a:bodyPr/>
        <a:lstStyle/>
        <a:p>
          <a:endParaRPr lang="en-US"/>
        </a:p>
      </dgm:t>
    </dgm:pt>
    <dgm:pt modelId="{D870EFEE-BD40-4B83-B695-35EE3294ACB0}">
      <dgm:prSet phldrT="[Text]"/>
      <dgm:spPr/>
      <dgm:t>
        <a:bodyPr/>
        <a:lstStyle/>
        <a:p>
          <a:pPr>
            <a:buNone/>
          </a:pPr>
          <a:r>
            <a:rPr lang="en-US">
              <a:hlinkClick xmlns:r="http://schemas.openxmlformats.org/officeDocument/2006/relationships" r:id="rId1"/>
            </a:rPr>
            <a:t>https://www.who.int/initiatives/global-digital-health-certification-network</a:t>
          </a:r>
          <a:endParaRPr lang="en-US"/>
        </a:p>
      </dgm:t>
    </dgm:pt>
    <dgm:pt modelId="{C0D6D836-3756-4322-96CE-FDB016B455DF}" type="parTrans" cxnId="{C6403FFD-5C23-4DB6-99DB-644626967FE7}">
      <dgm:prSet/>
      <dgm:spPr/>
      <dgm:t>
        <a:bodyPr/>
        <a:lstStyle/>
        <a:p>
          <a:endParaRPr lang="en-US"/>
        </a:p>
      </dgm:t>
    </dgm:pt>
    <dgm:pt modelId="{05A97B9B-9150-4DC5-A8E2-4550F229BD2C}" type="sibTrans" cxnId="{C6403FFD-5C23-4DB6-99DB-644626967FE7}">
      <dgm:prSet/>
      <dgm:spPr/>
      <dgm:t>
        <a:bodyPr/>
        <a:lstStyle/>
        <a:p>
          <a:endParaRPr lang="en-US"/>
        </a:p>
      </dgm:t>
    </dgm:pt>
    <dgm:pt modelId="{BF7CF74E-2F57-4374-895D-5C182FF66010}">
      <dgm:prSet phldrT="[Text]" custT="1"/>
      <dgm:spPr/>
      <dgm:t>
        <a:bodyPr/>
        <a:lstStyle/>
        <a:p>
          <a:pPr marL="114300" lvl="1" indent="-114300" algn="l" defTabSz="577850">
            <a:lnSpc>
              <a:spcPct val="90000"/>
            </a:lnSpc>
            <a:spcBef>
              <a:spcPct val="0"/>
            </a:spcBef>
            <a:spcAft>
              <a:spcPct val="15000"/>
            </a:spcAft>
            <a:buNone/>
          </a:pPr>
          <a:r>
            <a:rPr lang="en-GB" sz="1300" kern="1200">
              <a:solidFill>
                <a:srgbClr val="000000">
                  <a:hueOff val="0"/>
                  <a:satOff val="0"/>
                  <a:lumOff val="0"/>
                  <a:alphaOff val="0"/>
                </a:srgbClr>
              </a:solidFill>
              <a:latin typeface="Calibri" panose="020F0502020204030204"/>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https://smart.who.int/smart-trust/concepts_onboarding.html</a:t>
          </a:r>
          <a:endParaRPr lang="en-US" sz="1300" kern="1200">
            <a:solidFill>
              <a:srgbClr val="000000">
                <a:hueOff val="0"/>
                <a:satOff val="0"/>
                <a:lumOff val="0"/>
                <a:alphaOff val="0"/>
              </a:srgbClr>
            </a:solidFill>
            <a:latin typeface="Calibri" panose="020F0502020204030204"/>
            <a:ea typeface="+mn-ea"/>
            <a:cs typeface="+mn-cs"/>
          </a:endParaRPr>
        </a:p>
      </dgm:t>
    </dgm:pt>
    <dgm:pt modelId="{B4BFD8A6-6D14-4345-9969-3B608C37D1AE}" type="parTrans" cxnId="{A3F4BC73-44D6-4D33-A7CF-6D7234FF6949}">
      <dgm:prSet/>
      <dgm:spPr/>
      <dgm:t>
        <a:bodyPr/>
        <a:lstStyle/>
        <a:p>
          <a:endParaRPr lang="en-US"/>
        </a:p>
      </dgm:t>
    </dgm:pt>
    <dgm:pt modelId="{0DB87AAB-FD20-4887-80BC-8A8861392CAC}" type="sibTrans" cxnId="{A3F4BC73-44D6-4D33-A7CF-6D7234FF6949}">
      <dgm:prSet/>
      <dgm:spPr/>
      <dgm:t>
        <a:bodyPr/>
        <a:lstStyle/>
        <a:p>
          <a:endParaRPr lang="en-US"/>
        </a:p>
      </dgm:t>
    </dgm:pt>
    <dgm:pt modelId="{27DD1307-FB8F-4404-9630-DAA90C8FE7BF}">
      <dgm:prSet phldrT="[Text]"/>
      <dgm:spPr/>
      <dgm:t>
        <a:bodyPr spcFirstLastPara="0" vert="horz" wrap="square" lIns="875267" tIns="249936" rIns="875267" bIns="85344" numCol="1" spcCol="1270" anchor="t" anchorCtr="0"/>
        <a:lstStyle/>
        <a:p>
          <a:pPr marL="0" indent="0">
            <a:buNone/>
          </a:pPr>
          <a:r>
            <a:rPr lang="en-US">
              <a:hlinkClick xmlns:r="http://schemas.openxmlformats.org/officeDocument/2006/relationships" r:id="rId3"/>
            </a:rPr>
            <a:t>https://www.who.int/news/item/05-06-2023-the-european-commission-and-who-launch-landmark-digital-health-initiative-to-strengthen-global-health-security</a:t>
          </a:r>
          <a:endParaRPr lang="en-US"/>
        </a:p>
      </dgm:t>
    </dgm:pt>
    <dgm:pt modelId="{17A13DB7-F9AC-4570-80C8-E92BA4DB1E2B}" type="parTrans" cxnId="{4ABA688C-D170-4ED8-A0E3-18871070FF8A}">
      <dgm:prSet/>
      <dgm:spPr/>
      <dgm:t>
        <a:bodyPr/>
        <a:lstStyle/>
        <a:p>
          <a:endParaRPr lang="en-US"/>
        </a:p>
      </dgm:t>
    </dgm:pt>
    <dgm:pt modelId="{E8D562B2-5B13-487D-9F4C-F5849159DF58}" type="sibTrans" cxnId="{4ABA688C-D170-4ED8-A0E3-18871070FF8A}">
      <dgm:prSet/>
      <dgm:spPr/>
      <dgm:t>
        <a:bodyPr/>
        <a:lstStyle/>
        <a:p>
          <a:endParaRPr lang="en-US"/>
        </a:p>
      </dgm:t>
    </dgm:pt>
    <dgm:pt modelId="{63B6AE3A-F6DE-43C2-B02A-8EBB0B8A111D}">
      <dgm:prSet phldrT="[Text]"/>
      <dgm:spPr/>
      <dgm:t>
        <a:bodyPr/>
        <a:lstStyle/>
        <a:p>
          <a:pPr>
            <a:buFont typeface="+mj-lt"/>
            <a:buNone/>
          </a:pPr>
          <a:r>
            <a:rPr lang="en-GB">
              <a:latin typeface="Calibri" panose="020F0502020204030204" pitchFamily="34" charset="0"/>
              <a:ea typeface="Calibri" panose="020F0502020204030204" pitchFamily="34" charset="0"/>
              <a:hlinkClick xmlns:r="http://schemas.openxmlformats.org/officeDocument/2006/relationships" r:id="rId4"/>
            </a:rPr>
            <a:t>tng-secretariat@who.int</a:t>
          </a:r>
          <a:r>
            <a:rPr lang="en-GB">
              <a:latin typeface="Calibri" panose="020F0502020204030204" pitchFamily="34" charset="0"/>
              <a:ea typeface="Calibri" panose="020F0502020204030204" pitchFamily="34" charset="0"/>
            </a:rPr>
            <a:t> </a:t>
          </a:r>
          <a:endParaRPr lang="en-US"/>
        </a:p>
      </dgm:t>
    </dgm:pt>
    <dgm:pt modelId="{26A681BB-5C86-4977-8915-6ABD8884DD66}" type="parTrans" cxnId="{BECA5ADE-7EFA-4EA0-B23A-9D1195F7C1C0}">
      <dgm:prSet/>
      <dgm:spPr/>
      <dgm:t>
        <a:bodyPr/>
        <a:lstStyle/>
        <a:p>
          <a:endParaRPr lang="en-US"/>
        </a:p>
      </dgm:t>
    </dgm:pt>
    <dgm:pt modelId="{362A6DC8-AA5B-4EF7-A0FE-AE0693817A41}" type="sibTrans" cxnId="{BECA5ADE-7EFA-4EA0-B23A-9D1195F7C1C0}">
      <dgm:prSet/>
      <dgm:spPr/>
      <dgm:t>
        <a:bodyPr/>
        <a:lstStyle/>
        <a:p>
          <a:endParaRPr lang="en-US"/>
        </a:p>
      </dgm:t>
    </dgm:pt>
    <dgm:pt modelId="{D52CF9DA-1454-4F51-97DD-414CDB5E23F9}">
      <dgm:prSet phldrT="[Text]"/>
      <dgm:spPr/>
      <dgm:t>
        <a:bodyPr/>
        <a:lstStyle/>
        <a:p>
          <a:r>
            <a:rPr lang="en-US"/>
            <a:t>Secretariat email for onboarding</a:t>
          </a:r>
        </a:p>
      </dgm:t>
    </dgm:pt>
    <dgm:pt modelId="{B23D1AC2-9AAC-4C04-8FB8-7E75D13ACF1B}" type="parTrans" cxnId="{811ED87C-031B-44D3-9EEA-DAC5EEEA477F}">
      <dgm:prSet/>
      <dgm:spPr/>
      <dgm:t>
        <a:bodyPr/>
        <a:lstStyle/>
        <a:p>
          <a:endParaRPr lang="en-US"/>
        </a:p>
      </dgm:t>
    </dgm:pt>
    <dgm:pt modelId="{BD05362C-2EE2-4BE8-8903-E5E7BBA65BB4}" type="sibTrans" cxnId="{811ED87C-031B-44D3-9EEA-DAC5EEEA477F}">
      <dgm:prSet/>
      <dgm:spPr/>
      <dgm:t>
        <a:bodyPr/>
        <a:lstStyle/>
        <a:p>
          <a:endParaRPr lang="en-US"/>
        </a:p>
      </dgm:t>
    </dgm:pt>
    <dgm:pt modelId="{4C7DBFB1-5A55-42E8-8287-A6198C3FEC79}">
      <dgm:prSet phldrT="[Text]"/>
      <dgm:spPr/>
      <dgm:t>
        <a:bodyPr/>
        <a:lstStyle/>
        <a:p>
          <a:pPr>
            <a:buFont typeface="+mj-lt"/>
            <a:buAutoNum type="arabicPeriod"/>
          </a:pPr>
          <a:r>
            <a:rPr lang="en-US"/>
            <a:t>Secretariat email for technical support questions</a:t>
          </a:r>
        </a:p>
      </dgm:t>
    </dgm:pt>
    <dgm:pt modelId="{F357D797-4733-4BA0-9FE1-6E4D3D578700}" type="parTrans" cxnId="{C3363C6B-728C-458B-883A-DC50908D627E}">
      <dgm:prSet/>
      <dgm:spPr/>
      <dgm:t>
        <a:bodyPr/>
        <a:lstStyle/>
        <a:p>
          <a:endParaRPr lang="en-US"/>
        </a:p>
      </dgm:t>
    </dgm:pt>
    <dgm:pt modelId="{7DCF53BA-6434-4FA3-8E2D-23F95551589B}" type="sibTrans" cxnId="{C3363C6B-728C-458B-883A-DC50908D627E}">
      <dgm:prSet/>
      <dgm:spPr/>
      <dgm:t>
        <a:bodyPr/>
        <a:lstStyle/>
        <a:p>
          <a:endParaRPr lang="en-US"/>
        </a:p>
      </dgm:t>
    </dgm:pt>
    <dgm:pt modelId="{56B2A4D8-8A5A-4AB2-A4E3-CAAC6D8318AA}">
      <dgm:prSet phldrT="[Text]"/>
      <dgm:spPr/>
      <dgm:t>
        <a:bodyPr/>
        <a:lstStyle/>
        <a:p>
          <a:pPr>
            <a:buFont typeface="+mj-lt"/>
            <a:buNone/>
          </a:pPr>
          <a:r>
            <a:rPr lang="en-US">
              <a:hlinkClick xmlns:r="http://schemas.openxmlformats.org/officeDocument/2006/relationships" r:id="rId5"/>
            </a:rPr>
            <a:t>tng-support@who.int</a:t>
          </a:r>
          <a:r>
            <a:rPr lang="en-US"/>
            <a:t> </a:t>
          </a:r>
        </a:p>
      </dgm:t>
    </dgm:pt>
    <dgm:pt modelId="{80A39E0C-AF49-492E-8142-5703B5A4DE6D}" type="parTrans" cxnId="{2D55F046-66A2-41B3-A623-C74B35143D5D}">
      <dgm:prSet/>
      <dgm:spPr/>
      <dgm:t>
        <a:bodyPr/>
        <a:lstStyle/>
        <a:p>
          <a:endParaRPr lang="en-US"/>
        </a:p>
      </dgm:t>
    </dgm:pt>
    <dgm:pt modelId="{BD326C78-E646-4E07-B405-679679AD2794}" type="sibTrans" cxnId="{2D55F046-66A2-41B3-A623-C74B35143D5D}">
      <dgm:prSet/>
      <dgm:spPr/>
      <dgm:t>
        <a:bodyPr/>
        <a:lstStyle/>
        <a:p>
          <a:endParaRPr lang="en-US"/>
        </a:p>
      </dgm:t>
    </dgm:pt>
    <dgm:pt modelId="{27DF957F-8504-4A15-9F27-59C8D0869095}">
      <dgm:prSet phldrT="[Text]"/>
      <dgm:spPr/>
      <dgm:t>
        <a:bodyPr/>
        <a:lstStyle/>
        <a:p>
          <a:pPr>
            <a:buFont typeface="+mj-lt"/>
            <a:buNone/>
          </a:pPr>
          <a:r>
            <a:rPr lang="en-US"/>
            <a:t>Technical specifications</a:t>
          </a:r>
        </a:p>
      </dgm:t>
    </dgm:pt>
    <dgm:pt modelId="{5AE99930-7768-4788-9BF2-B94EA56AE15E}" type="parTrans" cxnId="{AF317719-439B-42A0-B687-124CAEF00204}">
      <dgm:prSet/>
      <dgm:spPr/>
      <dgm:t>
        <a:bodyPr/>
        <a:lstStyle/>
        <a:p>
          <a:endParaRPr lang="en-US"/>
        </a:p>
      </dgm:t>
    </dgm:pt>
    <dgm:pt modelId="{8ED93119-A99B-403D-9096-796E93BEC002}" type="sibTrans" cxnId="{AF317719-439B-42A0-B687-124CAEF00204}">
      <dgm:prSet/>
      <dgm:spPr/>
      <dgm:t>
        <a:bodyPr/>
        <a:lstStyle/>
        <a:p>
          <a:endParaRPr lang="en-US"/>
        </a:p>
      </dgm:t>
    </dgm:pt>
    <dgm:pt modelId="{DACCBA5C-B45E-4772-8B6B-5601E1E8FB27}">
      <dgm:prSet phldrT="[Text]"/>
      <dgm:spPr/>
      <dgm:t>
        <a:bodyPr/>
        <a:lstStyle/>
        <a:p>
          <a:pPr>
            <a:buFont typeface="+mj-lt"/>
            <a:buNone/>
          </a:pPr>
          <a:r>
            <a:rPr lang="en-US">
              <a:hlinkClick xmlns:r="http://schemas.openxmlformats.org/officeDocument/2006/relationships" r:id="rId6"/>
            </a:rPr>
            <a:t>https://worldhealthorganization.github.io/smart-trust/index.html</a:t>
          </a:r>
          <a:r>
            <a:rPr lang="en-US"/>
            <a:t> </a:t>
          </a:r>
        </a:p>
      </dgm:t>
    </dgm:pt>
    <dgm:pt modelId="{A6266F91-6A5C-48B0-8C9D-8E500F3AB2B8}" type="parTrans" cxnId="{5A7C2469-8C09-4B41-9D68-1F7727EEBB80}">
      <dgm:prSet/>
      <dgm:spPr/>
      <dgm:t>
        <a:bodyPr/>
        <a:lstStyle/>
        <a:p>
          <a:endParaRPr lang="en-US"/>
        </a:p>
      </dgm:t>
    </dgm:pt>
    <dgm:pt modelId="{BF3C0478-3FCB-456F-B083-97134BA63BA3}" type="sibTrans" cxnId="{5A7C2469-8C09-4B41-9D68-1F7727EEBB80}">
      <dgm:prSet/>
      <dgm:spPr/>
      <dgm:t>
        <a:bodyPr/>
        <a:lstStyle/>
        <a:p>
          <a:endParaRPr lang="en-US"/>
        </a:p>
      </dgm:t>
    </dgm:pt>
    <dgm:pt modelId="{4329FC30-3770-4FD7-AE3C-C3F2692A7F53}">
      <dgm:prSet phldrT="[Text]"/>
      <dgm:spPr/>
      <dgm:t>
        <a:bodyPr/>
        <a:lstStyle/>
        <a:p>
          <a:r>
            <a:rPr lang="en-US"/>
            <a:t>Press release announcing the launch of the GDHCN and collaboration with the European Commission</a:t>
          </a:r>
        </a:p>
      </dgm:t>
    </dgm:pt>
    <dgm:pt modelId="{18E9EAF6-026F-47A6-AE65-062DEC7599D4}" type="sibTrans" cxnId="{D88765B2-C25E-4627-AE5F-A83156989560}">
      <dgm:prSet/>
      <dgm:spPr/>
      <dgm:t>
        <a:bodyPr/>
        <a:lstStyle/>
        <a:p>
          <a:endParaRPr lang="en-US"/>
        </a:p>
      </dgm:t>
    </dgm:pt>
    <dgm:pt modelId="{5F576E03-367A-4015-A9B7-CD931382F31B}" type="parTrans" cxnId="{D88765B2-C25E-4627-AE5F-A83156989560}">
      <dgm:prSet/>
      <dgm:spPr/>
      <dgm:t>
        <a:bodyPr/>
        <a:lstStyle/>
        <a:p>
          <a:endParaRPr lang="en-US"/>
        </a:p>
      </dgm:t>
    </dgm:pt>
    <dgm:pt modelId="{101CEBD2-3870-498C-8A08-D243B4D54BBC}" type="pres">
      <dgm:prSet presAssocID="{F0BC551E-AB56-4597-942F-93C72C8506A0}" presName="linear" presStyleCnt="0">
        <dgm:presLayoutVars>
          <dgm:dir/>
          <dgm:animLvl val="lvl"/>
          <dgm:resizeHandles val="exact"/>
        </dgm:presLayoutVars>
      </dgm:prSet>
      <dgm:spPr/>
    </dgm:pt>
    <dgm:pt modelId="{39C55631-E705-4E45-9BBB-6F17CB79B9F1}" type="pres">
      <dgm:prSet presAssocID="{148B5AFB-45EF-4021-BAB4-4DCEC152A570}" presName="parentLin" presStyleCnt="0"/>
      <dgm:spPr/>
    </dgm:pt>
    <dgm:pt modelId="{3FCE1F1C-8888-49DB-AD49-F51E2FD6C2B3}" type="pres">
      <dgm:prSet presAssocID="{148B5AFB-45EF-4021-BAB4-4DCEC152A570}" presName="parentLeftMargin" presStyleLbl="node1" presStyleIdx="0" presStyleCnt="6"/>
      <dgm:spPr/>
    </dgm:pt>
    <dgm:pt modelId="{7524074F-2777-4097-958C-1A8FCEAC04BF}" type="pres">
      <dgm:prSet presAssocID="{148B5AFB-45EF-4021-BAB4-4DCEC152A570}" presName="parentText" presStyleLbl="node1" presStyleIdx="0" presStyleCnt="6">
        <dgm:presLayoutVars>
          <dgm:chMax val="0"/>
          <dgm:bulletEnabled val="1"/>
        </dgm:presLayoutVars>
      </dgm:prSet>
      <dgm:spPr/>
    </dgm:pt>
    <dgm:pt modelId="{F8A40A0F-983C-444A-96D4-9CC8A62180F5}" type="pres">
      <dgm:prSet presAssocID="{148B5AFB-45EF-4021-BAB4-4DCEC152A570}" presName="negativeSpace" presStyleCnt="0"/>
      <dgm:spPr/>
    </dgm:pt>
    <dgm:pt modelId="{15D0AE26-9FC6-4978-AECB-CC385A3887D2}" type="pres">
      <dgm:prSet presAssocID="{148B5AFB-45EF-4021-BAB4-4DCEC152A570}" presName="childText" presStyleLbl="conFgAcc1" presStyleIdx="0" presStyleCnt="6" custScaleX="91860">
        <dgm:presLayoutVars>
          <dgm:bulletEnabled val="1"/>
        </dgm:presLayoutVars>
      </dgm:prSet>
      <dgm:spPr/>
    </dgm:pt>
    <dgm:pt modelId="{E8CDB358-EBD2-46A8-A403-6E30E94150CA}" type="pres">
      <dgm:prSet presAssocID="{A4690098-AA0E-4D36-A34E-F51DE16F0A0A}" presName="spaceBetweenRectangles" presStyleCnt="0"/>
      <dgm:spPr/>
    </dgm:pt>
    <dgm:pt modelId="{A330D9B2-1216-46F8-9216-34984CB5A5B2}" type="pres">
      <dgm:prSet presAssocID="{790F72A9-00BD-44D2-996D-0F87E1E23D49}" presName="parentLin" presStyleCnt="0"/>
      <dgm:spPr/>
    </dgm:pt>
    <dgm:pt modelId="{146EE469-9DA7-40F3-98BB-686D1812C2E1}" type="pres">
      <dgm:prSet presAssocID="{790F72A9-00BD-44D2-996D-0F87E1E23D49}" presName="parentLeftMargin" presStyleLbl="node1" presStyleIdx="0" presStyleCnt="6"/>
      <dgm:spPr/>
    </dgm:pt>
    <dgm:pt modelId="{B52ED463-112F-4707-963E-58D1D8AFCAC7}" type="pres">
      <dgm:prSet presAssocID="{790F72A9-00BD-44D2-996D-0F87E1E23D49}" presName="parentText" presStyleLbl="node1" presStyleIdx="1" presStyleCnt="6">
        <dgm:presLayoutVars>
          <dgm:chMax val="0"/>
          <dgm:bulletEnabled val="1"/>
        </dgm:presLayoutVars>
      </dgm:prSet>
      <dgm:spPr/>
    </dgm:pt>
    <dgm:pt modelId="{4B1178F4-9672-4EE7-9743-A98778BA2004}" type="pres">
      <dgm:prSet presAssocID="{790F72A9-00BD-44D2-996D-0F87E1E23D49}" presName="negativeSpace" presStyleCnt="0"/>
      <dgm:spPr/>
    </dgm:pt>
    <dgm:pt modelId="{13ADB11B-6CF7-44DF-A486-92A5BCD4A718}" type="pres">
      <dgm:prSet presAssocID="{790F72A9-00BD-44D2-996D-0F87E1E23D49}" presName="childText" presStyleLbl="conFgAcc1" presStyleIdx="1" presStyleCnt="6" custScaleX="91860">
        <dgm:presLayoutVars>
          <dgm:bulletEnabled val="1"/>
        </dgm:presLayoutVars>
      </dgm:prSet>
      <dgm:spPr/>
    </dgm:pt>
    <dgm:pt modelId="{196A17C9-44A4-402F-84A2-FCBDA7E6C861}" type="pres">
      <dgm:prSet presAssocID="{4B7E38EA-5F4C-4E15-B825-0538089B5B26}" presName="spaceBetweenRectangles" presStyleCnt="0"/>
      <dgm:spPr/>
    </dgm:pt>
    <dgm:pt modelId="{D71072BA-0F7E-4142-BA45-30AD30572831}" type="pres">
      <dgm:prSet presAssocID="{4329FC30-3770-4FD7-AE3C-C3F2692A7F53}" presName="parentLin" presStyleCnt="0"/>
      <dgm:spPr/>
    </dgm:pt>
    <dgm:pt modelId="{B4986112-A942-46D5-848C-00DA2E635D3C}" type="pres">
      <dgm:prSet presAssocID="{4329FC30-3770-4FD7-AE3C-C3F2692A7F53}" presName="parentLeftMargin" presStyleLbl="node1" presStyleIdx="1" presStyleCnt="6"/>
      <dgm:spPr/>
    </dgm:pt>
    <dgm:pt modelId="{827048FB-3B0D-4EA5-BD11-1E61AC81F16F}" type="pres">
      <dgm:prSet presAssocID="{4329FC30-3770-4FD7-AE3C-C3F2692A7F53}" presName="parentText" presStyleLbl="node1" presStyleIdx="2" presStyleCnt="6">
        <dgm:presLayoutVars>
          <dgm:chMax val="0"/>
          <dgm:bulletEnabled val="1"/>
        </dgm:presLayoutVars>
      </dgm:prSet>
      <dgm:spPr/>
    </dgm:pt>
    <dgm:pt modelId="{DC11A0A4-6AC5-4E4C-B9FE-4F25BB94FA6A}" type="pres">
      <dgm:prSet presAssocID="{4329FC30-3770-4FD7-AE3C-C3F2692A7F53}" presName="negativeSpace" presStyleCnt="0"/>
      <dgm:spPr/>
    </dgm:pt>
    <dgm:pt modelId="{F9F11645-D648-40E3-ADD7-F0D9F771B7A0}" type="pres">
      <dgm:prSet presAssocID="{4329FC30-3770-4FD7-AE3C-C3F2692A7F53}" presName="childText" presStyleLbl="conFgAcc1" presStyleIdx="2" presStyleCnt="6" custScaleX="91860">
        <dgm:presLayoutVars>
          <dgm:bulletEnabled val="1"/>
        </dgm:presLayoutVars>
      </dgm:prSet>
      <dgm:spPr>
        <a:xfrm>
          <a:off x="0" y="1690666"/>
          <a:ext cx="11277600" cy="680400"/>
        </a:xfrm>
        <a:prstGeom prst="rect">
          <a:avLst/>
        </a:prstGeom>
      </dgm:spPr>
    </dgm:pt>
    <dgm:pt modelId="{686175AF-BD43-4160-89C1-2240D1D1F033}" type="pres">
      <dgm:prSet presAssocID="{18E9EAF6-026F-47A6-AE65-062DEC7599D4}" presName="spaceBetweenRectangles" presStyleCnt="0"/>
      <dgm:spPr/>
    </dgm:pt>
    <dgm:pt modelId="{69C3DA32-4365-4094-A1AD-7FF00F5A112B}" type="pres">
      <dgm:prSet presAssocID="{D52CF9DA-1454-4F51-97DD-414CDB5E23F9}" presName="parentLin" presStyleCnt="0"/>
      <dgm:spPr/>
    </dgm:pt>
    <dgm:pt modelId="{EDA1F948-3F49-46BE-9BD4-ECA7DA80D673}" type="pres">
      <dgm:prSet presAssocID="{D52CF9DA-1454-4F51-97DD-414CDB5E23F9}" presName="parentLeftMargin" presStyleLbl="node1" presStyleIdx="2" presStyleCnt="6"/>
      <dgm:spPr/>
    </dgm:pt>
    <dgm:pt modelId="{2B92F141-18FA-4DC5-BF38-6C1475EE31DF}" type="pres">
      <dgm:prSet presAssocID="{D52CF9DA-1454-4F51-97DD-414CDB5E23F9}" presName="parentText" presStyleLbl="node1" presStyleIdx="3" presStyleCnt="6">
        <dgm:presLayoutVars>
          <dgm:chMax val="0"/>
          <dgm:bulletEnabled val="1"/>
        </dgm:presLayoutVars>
      </dgm:prSet>
      <dgm:spPr/>
    </dgm:pt>
    <dgm:pt modelId="{C1C89CC6-7C28-4353-B03C-021BA18388AE}" type="pres">
      <dgm:prSet presAssocID="{D52CF9DA-1454-4F51-97DD-414CDB5E23F9}" presName="negativeSpace" presStyleCnt="0"/>
      <dgm:spPr/>
    </dgm:pt>
    <dgm:pt modelId="{8A2E04A4-8E6A-41D7-90A0-5C15B6D60DDB}" type="pres">
      <dgm:prSet presAssocID="{D52CF9DA-1454-4F51-97DD-414CDB5E23F9}" presName="childText" presStyleLbl="conFgAcc1" presStyleIdx="3" presStyleCnt="6" custScaleX="91860">
        <dgm:presLayoutVars>
          <dgm:bulletEnabled val="1"/>
        </dgm:presLayoutVars>
      </dgm:prSet>
      <dgm:spPr/>
    </dgm:pt>
    <dgm:pt modelId="{6706CCB1-1F31-4B20-835A-9E3EC7F74FE3}" type="pres">
      <dgm:prSet presAssocID="{BD05362C-2EE2-4BE8-8903-E5E7BBA65BB4}" presName="spaceBetweenRectangles" presStyleCnt="0"/>
      <dgm:spPr/>
    </dgm:pt>
    <dgm:pt modelId="{13D4690F-8452-426A-A51C-7B8F6658C633}" type="pres">
      <dgm:prSet presAssocID="{4C7DBFB1-5A55-42E8-8287-A6198C3FEC79}" presName="parentLin" presStyleCnt="0"/>
      <dgm:spPr/>
    </dgm:pt>
    <dgm:pt modelId="{BA27EC68-773D-4136-AC05-313F4E4E1021}" type="pres">
      <dgm:prSet presAssocID="{4C7DBFB1-5A55-42E8-8287-A6198C3FEC79}" presName="parentLeftMargin" presStyleLbl="node1" presStyleIdx="3" presStyleCnt="6"/>
      <dgm:spPr/>
    </dgm:pt>
    <dgm:pt modelId="{2863B38A-25BD-42C5-BA23-A23B16540D4E}" type="pres">
      <dgm:prSet presAssocID="{4C7DBFB1-5A55-42E8-8287-A6198C3FEC79}" presName="parentText" presStyleLbl="node1" presStyleIdx="4" presStyleCnt="6">
        <dgm:presLayoutVars>
          <dgm:chMax val="0"/>
          <dgm:bulletEnabled val="1"/>
        </dgm:presLayoutVars>
      </dgm:prSet>
      <dgm:spPr/>
    </dgm:pt>
    <dgm:pt modelId="{FADABB2C-9D1E-4C0E-819A-D8499AC1E1E3}" type="pres">
      <dgm:prSet presAssocID="{4C7DBFB1-5A55-42E8-8287-A6198C3FEC79}" presName="negativeSpace" presStyleCnt="0"/>
      <dgm:spPr/>
    </dgm:pt>
    <dgm:pt modelId="{D72BAD57-FA8D-49DA-8EB0-36CB6D64DA58}" type="pres">
      <dgm:prSet presAssocID="{4C7DBFB1-5A55-42E8-8287-A6198C3FEC79}" presName="childText" presStyleLbl="conFgAcc1" presStyleIdx="4" presStyleCnt="6" custScaleX="91860">
        <dgm:presLayoutVars>
          <dgm:bulletEnabled val="1"/>
        </dgm:presLayoutVars>
      </dgm:prSet>
      <dgm:spPr/>
    </dgm:pt>
    <dgm:pt modelId="{5BE79848-E423-4D55-A9AC-4BB3E6A70BCE}" type="pres">
      <dgm:prSet presAssocID="{7DCF53BA-6434-4FA3-8E2D-23F95551589B}" presName="spaceBetweenRectangles" presStyleCnt="0"/>
      <dgm:spPr/>
    </dgm:pt>
    <dgm:pt modelId="{D7E6A842-AE82-4C8D-95B6-164B9BD0E692}" type="pres">
      <dgm:prSet presAssocID="{27DF957F-8504-4A15-9F27-59C8D0869095}" presName="parentLin" presStyleCnt="0"/>
      <dgm:spPr/>
    </dgm:pt>
    <dgm:pt modelId="{0DF27239-AB03-44F8-B06D-541DAB289945}" type="pres">
      <dgm:prSet presAssocID="{27DF957F-8504-4A15-9F27-59C8D0869095}" presName="parentLeftMargin" presStyleLbl="node1" presStyleIdx="4" presStyleCnt="6"/>
      <dgm:spPr/>
    </dgm:pt>
    <dgm:pt modelId="{7B48FA00-F42B-44AF-A284-86BC9AFD67D2}" type="pres">
      <dgm:prSet presAssocID="{27DF957F-8504-4A15-9F27-59C8D0869095}" presName="parentText" presStyleLbl="node1" presStyleIdx="5" presStyleCnt="6">
        <dgm:presLayoutVars>
          <dgm:chMax val="0"/>
          <dgm:bulletEnabled val="1"/>
        </dgm:presLayoutVars>
      </dgm:prSet>
      <dgm:spPr/>
    </dgm:pt>
    <dgm:pt modelId="{69DC4F77-E29B-4789-92FC-97ECBE3B748C}" type="pres">
      <dgm:prSet presAssocID="{27DF957F-8504-4A15-9F27-59C8D0869095}" presName="negativeSpace" presStyleCnt="0"/>
      <dgm:spPr/>
    </dgm:pt>
    <dgm:pt modelId="{1F9F0B0F-AB61-4114-91D2-B8019D403A69}" type="pres">
      <dgm:prSet presAssocID="{27DF957F-8504-4A15-9F27-59C8D0869095}" presName="childText" presStyleLbl="conFgAcc1" presStyleIdx="5" presStyleCnt="6" custScaleX="91860">
        <dgm:presLayoutVars>
          <dgm:bulletEnabled val="1"/>
        </dgm:presLayoutVars>
      </dgm:prSet>
      <dgm:spPr/>
    </dgm:pt>
  </dgm:ptLst>
  <dgm:cxnLst>
    <dgm:cxn modelId="{737F450A-522C-4539-BF91-171DEE30010C}" type="presOf" srcId="{27DF957F-8504-4A15-9F27-59C8D0869095}" destId="{0DF27239-AB03-44F8-B06D-541DAB289945}" srcOrd="0" destOrd="0" presId="urn:microsoft.com/office/officeart/2005/8/layout/list1"/>
    <dgm:cxn modelId="{AF317719-439B-42A0-B687-124CAEF00204}" srcId="{F0BC551E-AB56-4597-942F-93C72C8506A0}" destId="{27DF957F-8504-4A15-9F27-59C8D0869095}" srcOrd="5" destOrd="0" parTransId="{5AE99930-7768-4788-9BF2-B94EA56AE15E}" sibTransId="{8ED93119-A99B-403D-9096-796E93BEC002}"/>
    <dgm:cxn modelId="{87559D19-F702-4481-B180-6CAAEC936745}" type="presOf" srcId="{63B6AE3A-F6DE-43C2-B02A-8EBB0B8A111D}" destId="{8A2E04A4-8E6A-41D7-90A0-5C15B6D60DDB}" srcOrd="0" destOrd="0" presId="urn:microsoft.com/office/officeart/2005/8/layout/list1"/>
    <dgm:cxn modelId="{C23EC836-2F23-4B46-8DA7-0CE2430A9E7F}" type="presOf" srcId="{4C7DBFB1-5A55-42E8-8287-A6198C3FEC79}" destId="{BA27EC68-773D-4136-AC05-313F4E4E1021}" srcOrd="0" destOrd="0" presId="urn:microsoft.com/office/officeart/2005/8/layout/list1"/>
    <dgm:cxn modelId="{2D55F046-66A2-41B3-A623-C74B35143D5D}" srcId="{4C7DBFB1-5A55-42E8-8287-A6198C3FEC79}" destId="{56B2A4D8-8A5A-4AB2-A4E3-CAAC6D8318AA}" srcOrd="0" destOrd="0" parTransId="{80A39E0C-AF49-492E-8142-5703B5A4DE6D}" sibTransId="{BD326C78-E646-4E07-B405-679679AD2794}"/>
    <dgm:cxn modelId="{5A7C2469-8C09-4B41-9D68-1F7727EEBB80}" srcId="{27DF957F-8504-4A15-9F27-59C8D0869095}" destId="{DACCBA5C-B45E-4772-8B6B-5601E1E8FB27}" srcOrd="0" destOrd="0" parTransId="{A6266F91-6A5C-48B0-8C9D-8E500F3AB2B8}" sibTransId="{BF3C0478-3FCB-456F-B083-97134BA63BA3}"/>
    <dgm:cxn modelId="{2F93936A-1C91-49FB-86E8-90B4E1F11CBA}" srcId="{F0BC551E-AB56-4597-942F-93C72C8506A0}" destId="{790F72A9-00BD-44D2-996D-0F87E1E23D49}" srcOrd="1" destOrd="0" parTransId="{6081F20E-4DF2-46EC-B46D-9947D243A9BD}" sibTransId="{4B7E38EA-5F4C-4E15-B825-0538089B5B26}"/>
    <dgm:cxn modelId="{C3363C6B-728C-458B-883A-DC50908D627E}" srcId="{F0BC551E-AB56-4597-942F-93C72C8506A0}" destId="{4C7DBFB1-5A55-42E8-8287-A6198C3FEC79}" srcOrd="4" destOrd="0" parTransId="{F357D797-4733-4BA0-9FE1-6E4D3D578700}" sibTransId="{7DCF53BA-6434-4FA3-8E2D-23F95551589B}"/>
    <dgm:cxn modelId="{E32E554C-B4F9-42D9-8C55-E7D9425E3629}" type="presOf" srcId="{4329FC30-3770-4FD7-AE3C-C3F2692A7F53}" destId="{827048FB-3B0D-4EA5-BD11-1E61AC81F16F}" srcOrd="1" destOrd="0" presId="urn:microsoft.com/office/officeart/2005/8/layout/list1"/>
    <dgm:cxn modelId="{A3F4BC73-44D6-4D33-A7CF-6D7234FF6949}" srcId="{790F72A9-00BD-44D2-996D-0F87E1E23D49}" destId="{BF7CF74E-2F57-4374-895D-5C182FF66010}" srcOrd="0" destOrd="0" parTransId="{B4BFD8A6-6D14-4345-9969-3B608C37D1AE}" sibTransId="{0DB87AAB-FD20-4887-80BC-8A8861392CAC}"/>
    <dgm:cxn modelId="{71325579-5FED-4645-89E8-6947D18B8583}" type="presOf" srcId="{D870EFEE-BD40-4B83-B695-35EE3294ACB0}" destId="{15D0AE26-9FC6-4978-AECB-CC385A3887D2}" srcOrd="0" destOrd="0" presId="urn:microsoft.com/office/officeart/2005/8/layout/list1"/>
    <dgm:cxn modelId="{811ED87C-031B-44D3-9EEA-DAC5EEEA477F}" srcId="{F0BC551E-AB56-4597-942F-93C72C8506A0}" destId="{D52CF9DA-1454-4F51-97DD-414CDB5E23F9}" srcOrd="3" destOrd="0" parTransId="{B23D1AC2-9AAC-4C04-8FB8-7E75D13ACF1B}" sibTransId="{BD05362C-2EE2-4BE8-8903-E5E7BBA65BB4}"/>
    <dgm:cxn modelId="{79D92681-4C68-4F18-B4FF-B4E5AB3D0C1F}" type="presOf" srcId="{27DF957F-8504-4A15-9F27-59C8D0869095}" destId="{7B48FA00-F42B-44AF-A284-86BC9AFD67D2}" srcOrd="1" destOrd="0" presId="urn:microsoft.com/office/officeart/2005/8/layout/list1"/>
    <dgm:cxn modelId="{13B17582-54FD-4181-8828-36DDF0EB4385}" type="presOf" srcId="{D52CF9DA-1454-4F51-97DD-414CDB5E23F9}" destId="{2B92F141-18FA-4DC5-BF38-6C1475EE31DF}" srcOrd="1" destOrd="0" presId="urn:microsoft.com/office/officeart/2005/8/layout/list1"/>
    <dgm:cxn modelId="{7E488882-EE2E-40C4-B7D7-1282FCAC8329}" type="presOf" srcId="{F0BC551E-AB56-4597-942F-93C72C8506A0}" destId="{101CEBD2-3870-498C-8A08-D243B4D54BBC}" srcOrd="0" destOrd="0" presId="urn:microsoft.com/office/officeart/2005/8/layout/list1"/>
    <dgm:cxn modelId="{4ABA688C-D170-4ED8-A0E3-18871070FF8A}" srcId="{4329FC30-3770-4FD7-AE3C-C3F2692A7F53}" destId="{27DD1307-FB8F-4404-9630-DAA90C8FE7BF}" srcOrd="0" destOrd="0" parTransId="{17A13DB7-F9AC-4570-80C8-E92BA4DB1E2B}" sibTransId="{E8D562B2-5B13-487D-9F4C-F5849159DF58}"/>
    <dgm:cxn modelId="{0E997697-FA4F-42D4-AFE7-B1660871BCFA}" type="presOf" srcId="{DACCBA5C-B45E-4772-8B6B-5601E1E8FB27}" destId="{1F9F0B0F-AB61-4114-91D2-B8019D403A69}" srcOrd="0" destOrd="0" presId="urn:microsoft.com/office/officeart/2005/8/layout/list1"/>
    <dgm:cxn modelId="{EFF448A5-9714-4E12-81E4-0899346DC1BC}" srcId="{F0BC551E-AB56-4597-942F-93C72C8506A0}" destId="{148B5AFB-45EF-4021-BAB4-4DCEC152A570}" srcOrd="0" destOrd="0" parTransId="{D33CF262-7703-4648-9F52-FBC60406D2D7}" sibTransId="{A4690098-AA0E-4D36-A34E-F51DE16F0A0A}"/>
    <dgm:cxn modelId="{393B3FAB-7D92-43E3-ADDB-D6D9CE3B24A8}" type="presOf" srcId="{D52CF9DA-1454-4F51-97DD-414CDB5E23F9}" destId="{EDA1F948-3F49-46BE-9BD4-ECA7DA80D673}" srcOrd="0" destOrd="0" presId="urn:microsoft.com/office/officeart/2005/8/layout/list1"/>
    <dgm:cxn modelId="{BCCB33AC-B8DF-4781-A786-CEFCA16F78A8}" type="presOf" srcId="{4C7DBFB1-5A55-42E8-8287-A6198C3FEC79}" destId="{2863B38A-25BD-42C5-BA23-A23B16540D4E}" srcOrd="1" destOrd="0" presId="urn:microsoft.com/office/officeart/2005/8/layout/list1"/>
    <dgm:cxn modelId="{E97AFBB0-0157-4A52-BFA2-7C404C2672C9}" type="presOf" srcId="{56B2A4D8-8A5A-4AB2-A4E3-CAAC6D8318AA}" destId="{D72BAD57-FA8D-49DA-8EB0-36CB6D64DA58}" srcOrd="0" destOrd="0" presId="urn:microsoft.com/office/officeart/2005/8/layout/list1"/>
    <dgm:cxn modelId="{D88765B2-C25E-4627-AE5F-A83156989560}" srcId="{F0BC551E-AB56-4597-942F-93C72C8506A0}" destId="{4329FC30-3770-4FD7-AE3C-C3F2692A7F53}" srcOrd="2" destOrd="0" parTransId="{5F576E03-367A-4015-A9B7-CD931382F31B}" sibTransId="{18E9EAF6-026F-47A6-AE65-062DEC7599D4}"/>
    <dgm:cxn modelId="{0C7A04B6-0D8F-459A-9339-E6BBC6406F20}" type="presOf" srcId="{790F72A9-00BD-44D2-996D-0F87E1E23D49}" destId="{B52ED463-112F-4707-963E-58D1D8AFCAC7}" srcOrd="1" destOrd="0" presId="urn:microsoft.com/office/officeart/2005/8/layout/list1"/>
    <dgm:cxn modelId="{F3E973BB-8708-4BA7-9187-A713A3E6B104}" type="presOf" srcId="{27DD1307-FB8F-4404-9630-DAA90C8FE7BF}" destId="{F9F11645-D648-40E3-ADD7-F0D9F771B7A0}" srcOrd="0" destOrd="0" presId="urn:microsoft.com/office/officeart/2005/8/layout/list1"/>
    <dgm:cxn modelId="{12A406C5-7FF4-4054-8610-3A28053E9F90}" type="presOf" srcId="{148B5AFB-45EF-4021-BAB4-4DCEC152A570}" destId="{7524074F-2777-4097-958C-1A8FCEAC04BF}" srcOrd="1" destOrd="0" presId="urn:microsoft.com/office/officeart/2005/8/layout/list1"/>
    <dgm:cxn modelId="{9F80CCCF-6E6D-412E-832E-6EAED94220C9}" type="presOf" srcId="{148B5AFB-45EF-4021-BAB4-4DCEC152A570}" destId="{3FCE1F1C-8888-49DB-AD49-F51E2FD6C2B3}" srcOrd="0" destOrd="0" presId="urn:microsoft.com/office/officeart/2005/8/layout/list1"/>
    <dgm:cxn modelId="{DCDF47DA-10D1-49D0-80B2-1DB8B6A2871A}" type="presOf" srcId="{BF7CF74E-2F57-4374-895D-5C182FF66010}" destId="{13ADB11B-6CF7-44DF-A486-92A5BCD4A718}" srcOrd="0" destOrd="0" presId="urn:microsoft.com/office/officeart/2005/8/layout/list1"/>
    <dgm:cxn modelId="{BECA5ADE-7EFA-4EA0-B23A-9D1195F7C1C0}" srcId="{D52CF9DA-1454-4F51-97DD-414CDB5E23F9}" destId="{63B6AE3A-F6DE-43C2-B02A-8EBB0B8A111D}" srcOrd="0" destOrd="0" parTransId="{26A681BB-5C86-4977-8915-6ABD8884DD66}" sibTransId="{362A6DC8-AA5B-4EF7-A0FE-AE0693817A41}"/>
    <dgm:cxn modelId="{C4930AEE-95CA-4AC8-B249-F7C9F13793D3}" type="presOf" srcId="{4329FC30-3770-4FD7-AE3C-C3F2692A7F53}" destId="{B4986112-A942-46D5-848C-00DA2E635D3C}" srcOrd="0" destOrd="0" presId="urn:microsoft.com/office/officeart/2005/8/layout/list1"/>
    <dgm:cxn modelId="{5E1AF8FC-2C12-4EDB-BCD6-B2AD041A4148}" type="presOf" srcId="{790F72A9-00BD-44D2-996D-0F87E1E23D49}" destId="{146EE469-9DA7-40F3-98BB-686D1812C2E1}" srcOrd="0" destOrd="0" presId="urn:microsoft.com/office/officeart/2005/8/layout/list1"/>
    <dgm:cxn modelId="{C6403FFD-5C23-4DB6-99DB-644626967FE7}" srcId="{148B5AFB-45EF-4021-BAB4-4DCEC152A570}" destId="{D870EFEE-BD40-4B83-B695-35EE3294ACB0}" srcOrd="0" destOrd="0" parTransId="{C0D6D836-3756-4322-96CE-FDB016B455DF}" sibTransId="{05A97B9B-9150-4DC5-A8E2-4550F229BD2C}"/>
    <dgm:cxn modelId="{E0B429E5-C1FF-4144-83E3-56DA0FBDDB93}" type="presParOf" srcId="{101CEBD2-3870-498C-8A08-D243B4D54BBC}" destId="{39C55631-E705-4E45-9BBB-6F17CB79B9F1}" srcOrd="0" destOrd="0" presId="urn:microsoft.com/office/officeart/2005/8/layout/list1"/>
    <dgm:cxn modelId="{76837D43-BDB4-496F-B1A2-CBEF8E5D50F4}" type="presParOf" srcId="{39C55631-E705-4E45-9BBB-6F17CB79B9F1}" destId="{3FCE1F1C-8888-49DB-AD49-F51E2FD6C2B3}" srcOrd="0" destOrd="0" presId="urn:microsoft.com/office/officeart/2005/8/layout/list1"/>
    <dgm:cxn modelId="{8DE8C884-C453-4ECC-BDF2-48572CE42E27}" type="presParOf" srcId="{39C55631-E705-4E45-9BBB-6F17CB79B9F1}" destId="{7524074F-2777-4097-958C-1A8FCEAC04BF}" srcOrd="1" destOrd="0" presId="urn:microsoft.com/office/officeart/2005/8/layout/list1"/>
    <dgm:cxn modelId="{7FEFA011-455D-4167-B154-483A44D1F3D1}" type="presParOf" srcId="{101CEBD2-3870-498C-8A08-D243B4D54BBC}" destId="{F8A40A0F-983C-444A-96D4-9CC8A62180F5}" srcOrd="1" destOrd="0" presId="urn:microsoft.com/office/officeart/2005/8/layout/list1"/>
    <dgm:cxn modelId="{EBB31019-151D-4181-9A5E-3376BF7AC5C1}" type="presParOf" srcId="{101CEBD2-3870-498C-8A08-D243B4D54BBC}" destId="{15D0AE26-9FC6-4978-AECB-CC385A3887D2}" srcOrd="2" destOrd="0" presId="urn:microsoft.com/office/officeart/2005/8/layout/list1"/>
    <dgm:cxn modelId="{F02C8FF2-F102-4BD6-A410-CF588FBA94B6}" type="presParOf" srcId="{101CEBD2-3870-498C-8A08-D243B4D54BBC}" destId="{E8CDB358-EBD2-46A8-A403-6E30E94150CA}" srcOrd="3" destOrd="0" presId="urn:microsoft.com/office/officeart/2005/8/layout/list1"/>
    <dgm:cxn modelId="{BAE41FB9-ED62-48FA-93AE-5FBD2DB42C74}" type="presParOf" srcId="{101CEBD2-3870-498C-8A08-D243B4D54BBC}" destId="{A330D9B2-1216-46F8-9216-34984CB5A5B2}" srcOrd="4" destOrd="0" presId="urn:microsoft.com/office/officeart/2005/8/layout/list1"/>
    <dgm:cxn modelId="{A7A5568B-7FE1-4D36-AB7F-5B20C27C4D14}" type="presParOf" srcId="{A330D9B2-1216-46F8-9216-34984CB5A5B2}" destId="{146EE469-9DA7-40F3-98BB-686D1812C2E1}" srcOrd="0" destOrd="0" presId="urn:microsoft.com/office/officeart/2005/8/layout/list1"/>
    <dgm:cxn modelId="{BF978177-D1AB-4F4A-B30C-E75FD68465DD}" type="presParOf" srcId="{A330D9B2-1216-46F8-9216-34984CB5A5B2}" destId="{B52ED463-112F-4707-963E-58D1D8AFCAC7}" srcOrd="1" destOrd="0" presId="urn:microsoft.com/office/officeart/2005/8/layout/list1"/>
    <dgm:cxn modelId="{FEFC22FA-17A9-4775-AFB9-9BB4D8BB65CE}" type="presParOf" srcId="{101CEBD2-3870-498C-8A08-D243B4D54BBC}" destId="{4B1178F4-9672-4EE7-9743-A98778BA2004}" srcOrd="5" destOrd="0" presId="urn:microsoft.com/office/officeart/2005/8/layout/list1"/>
    <dgm:cxn modelId="{A6461B34-8865-49EA-8C8D-8CAF6921C465}" type="presParOf" srcId="{101CEBD2-3870-498C-8A08-D243B4D54BBC}" destId="{13ADB11B-6CF7-44DF-A486-92A5BCD4A718}" srcOrd="6" destOrd="0" presId="urn:microsoft.com/office/officeart/2005/8/layout/list1"/>
    <dgm:cxn modelId="{C85536F3-608F-4EC6-9F14-775541C4B3F5}" type="presParOf" srcId="{101CEBD2-3870-498C-8A08-D243B4D54BBC}" destId="{196A17C9-44A4-402F-84A2-FCBDA7E6C861}" srcOrd="7" destOrd="0" presId="urn:microsoft.com/office/officeart/2005/8/layout/list1"/>
    <dgm:cxn modelId="{27CD36CF-E205-4BB7-B207-9EF648DFC903}" type="presParOf" srcId="{101CEBD2-3870-498C-8A08-D243B4D54BBC}" destId="{D71072BA-0F7E-4142-BA45-30AD30572831}" srcOrd="8" destOrd="0" presId="urn:microsoft.com/office/officeart/2005/8/layout/list1"/>
    <dgm:cxn modelId="{B7B2D9C0-9376-49AA-BCCD-EDD0E1CE7090}" type="presParOf" srcId="{D71072BA-0F7E-4142-BA45-30AD30572831}" destId="{B4986112-A942-46D5-848C-00DA2E635D3C}" srcOrd="0" destOrd="0" presId="urn:microsoft.com/office/officeart/2005/8/layout/list1"/>
    <dgm:cxn modelId="{A82EDA37-4639-4753-8C70-4B411B6D808A}" type="presParOf" srcId="{D71072BA-0F7E-4142-BA45-30AD30572831}" destId="{827048FB-3B0D-4EA5-BD11-1E61AC81F16F}" srcOrd="1" destOrd="0" presId="urn:microsoft.com/office/officeart/2005/8/layout/list1"/>
    <dgm:cxn modelId="{0BC3EFB4-0986-4CBF-BB02-1CE10D004E33}" type="presParOf" srcId="{101CEBD2-3870-498C-8A08-D243B4D54BBC}" destId="{DC11A0A4-6AC5-4E4C-B9FE-4F25BB94FA6A}" srcOrd="9" destOrd="0" presId="urn:microsoft.com/office/officeart/2005/8/layout/list1"/>
    <dgm:cxn modelId="{57B1F6A1-ACE0-4092-B494-4B7AEC247589}" type="presParOf" srcId="{101CEBD2-3870-498C-8A08-D243B4D54BBC}" destId="{F9F11645-D648-40E3-ADD7-F0D9F771B7A0}" srcOrd="10" destOrd="0" presId="urn:microsoft.com/office/officeart/2005/8/layout/list1"/>
    <dgm:cxn modelId="{97059097-16FA-4E8A-91E5-9FCB1546756D}" type="presParOf" srcId="{101CEBD2-3870-498C-8A08-D243B4D54BBC}" destId="{686175AF-BD43-4160-89C1-2240D1D1F033}" srcOrd="11" destOrd="0" presId="urn:microsoft.com/office/officeart/2005/8/layout/list1"/>
    <dgm:cxn modelId="{FE885CFC-A600-4923-A139-CE4D73BDEABF}" type="presParOf" srcId="{101CEBD2-3870-498C-8A08-D243B4D54BBC}" destId="{69C3DA32-4365-4094-A1AD-7FF00F5A112B}" srcOrd="12" destOrd="0" presId="urn:microsoft.com/office/officeart/2005/8/layout/list1"/>
    <dgm:cxn modelId="{A0221968-A8E5-49C8-9E60-A73E85C5AF59}" type="presParOf" srcId="{69C3DA32-4365-4094-A1AD-7FF00F5A112B}" destId="{EDA1F948-3F49-46BE-9BD4-ECA7DA80D673}" srcOrd="0" destOrd="0" presId="urn:microsoft.com/office/officeart/2005/8/layout/list1"/>
    <dgm:cxn modelId="{272801B7-4850-4672-8D4C-43CD5C264918}" type="presParOf" srcId="{69C3DA32-4365-4094-A1AD-7FF00F5A112B}" destId="{2B92F141-18FA-4DC5-BF38-6C1475EE31DF}" srcOrd="1" destOrd="0" presId="urn:microsoft.com/office/officeart/2005/8/layout/list1"/>
    <dgm:cxn modelId="{E8DC293E-FCD0-4F1D-86A2-F8935B0A823D}" type="presParOf" srcId="{101CEBD2-3870-498C-8A08-D243B4D54BBC}" destId="{C1C89CC6-7C28-4353-B03C-021BA18388AE}" srcOrd="13" destOrd="0" presId="urn:microsoft.com/office/officeart/2005/8/layout/list1"/>
    <dgm:cxn modelId="{BC69A482-A900-4523-8AC5-7448A5047342}" type="presParOf" srcId="{101CEBD2-3870-498C-8A08-D243B4D54BBC}" destId="{8A2E04A4-8E6A-41D7-90A0-5C15B6D60DDB}" srcOrd="14" destOrd="0" presId="urn:microsoft.com/office/officeart/2005/8/layout/list1"/>
    <dgm:cxn modelId="{56C1D025-4255-417F-8CC8-505A50BA9FD2}" type="presParOf" srcId="{101CEBD2-3870-498C-8A08-D243B4D54BBC}" destId="{6706CCB1-1F31-4B20-835A-9E3EC7F74FE3}" srcOrd="15" destOrd="0" presId="urn:microsoft.com/office/officeart/2005/8/layout/list1"/>
    <dgm:cxn modelId="{B6374FD9-B22E-4019-8CDD-C124A67598F4}" type="presParOf" srcId="{101CEBD2-3870-498C-8A08-D243B4D54BBC}" destId="{13D4690F-8452-426A-A51C-7B8F6658C633}" srcOrd="16" destOrd="0" presId="urn:microsoft.com/office/officeart/2005/8/layout/list1"/>
    <dgm:cxn modelId="{F820A5A4-91D0-4EDF-AF3D-E6AF88C4CCFD}" type="presParOf" srcId="{13D4690F-8452-426A-A51C-7B8F6658C633}" destId="{BA27EC68-773D-4136-AC05-313F4E4E1021}" srcOrd="0" destOrd="0" presId="urn:microsoft.com/office/officeart/2005/8/layout/list1"/>
    <dgm:cxn modelId="{F3FB3B83-81A4-4AA7-8C5F-4B3E7D660A8E}" type="presParOf" srcId="{13D4690F-8452-426A-A51C-7B8F6658C633}" destId="{2863B38A-25BD-42C5-BA23-A23B16540D4E}" srcOrd="1" destOrd="0" presId="urn:microsoft.com/office/officeart/2005/8/layout/list1"/>
    <dgm:cxn modelId="{C73BF11D-0001-4EB8-8A24-2C5D19B4CBB2}" type="presParOf" srcId="{101CEBD2-3870-498C-8A08-D243B4D54BBC}" destId="{FADABB2C-9D1E-4C0E-819A-D8499AC1E1E3}" srcOrd="17" destOrd="0" presId="urn:microsoft.com/office/officeart/2005/8/layout/list1"/>
    <dgm:cxn modelId="{60D6838B-11DF-40AD-992A-9C4C7C396E68}" type="presParOf" srcId="{101CEBD2-3870-498C-8A08-D243B4D54BBC}" destId="{D72BAD57-FA8D-49DA-8EB0-36CB6D64DA58}" srcOrd="18" destOrd="0" presId="urn:microsoft.com/office/officeart/2005/8/layout/list1"/>
    <dgm:cxn modelId="{FC843897-C523-445E-B050-0ED97298047D}" type="presParOf" srcId="{101CEBD2-3870-498C-8A08-D243B4D54BBC}" destId="{5BE79848-E423-4D55-A9AC-4BB3E6A70BCE}" srcOrd="19" destOrd="0" presId="urn:microsoft.com/office/officeart/2005/8/layout/list1"/>
    <dgm:cxn modelId="{C5A25EDD-92E1-474F-9F4E-660F0DE2DF77}" type="presParOf" srcId="{101CEBD2-3870-498C-8A08-D243B4D54BBC}" destId="{D7E6A842-AE82-4C8D-95B6-164B9BD0E692}" srcOrd="20" destOrd="0" presId="urn:microsoft.com/office/officeart/2005/8/layout/list1"/>
    <dgm:cxn modelId="{692DCD19-A49F-4B49-9899-09BAEA378ECD}" type="presParOf" srcId="{D7E6A842-AE82-4C8D-95B6-164B9BD0E692}" destId="{0DF27239-AB03-44F8-B06D-541DAB289945}" srcOrd="0" destOrd="0" presId="urn:microsoft.com/office/officeart/2005/8/layout/list1"/>
    <dgm:cxn modelId="{2B9E8766-8E70-4326-A874-2D2ADD0914F9}" type="presParOf" srcId="{D7E6A842-AE82-4C8D-95B6-164B9BD0E692}" destId="{7B48FA00-F42B-44AF-A284-86BC9AFD67D2}" srcOrd="1" destOrd="0" presId="urn:microsoft.com/office/officeart/2005/8/layout/list1"/>
    <dgm:cxn modelId="{C8973F86-0CF3-4901-B5FC-0DFD699BA42E}" type="presParOf" srcId="{101CEBD2-3870-498C-8A08-D243B4D54BBC}" destId="{69DC4F77-E29B-4789-92FC-97ECBE3B748C}" srcOrd="21" destOrd="0" presId="urn:microsoft.com/office/officeart/2005/8/layout/list1"/>
    <dgm:cxn modelId="{49511A82-A741-4931-BAD6-C3919751FDCA}" type="presParOf" srcId="{101CEBD2-3870-498C-8A08-D243B4D54BBC}" destId="{1F9F0B0F-AB61-4114-91D2-B8019D403A69}"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0AE26-9FC6-4978-AECB-CC385A3887D2}">
      <dsp:nvSpPr>
        <dsp:cNvPr id="0" name=""/>
        <dsp:cNvSpPr/>
      </dsp:nvSpPr>
      <dsp:spPr>
        <a:xfrm>
          <a:off x="0" y="890032"/>
          <a:ext cx="9166685" cy="5103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4479" tIns="249936" rIns="774479" bIns="85344" numCol="1" spcCol="1270" anchor="t" anchorCtr="0">
          <a:noAutofit/>
        </a:bodyPr>
        <a:lstStyle/>
        <a:p>
          <a:pPr marL="114300" lvl="1" indent="-114300" algn="l" defTabSz="533400">
            <a:lnSpc>
              <a:spcPct val="90000"/>
            </a:lnSpc>
            <a:spcBef>
              <a:spcPct val="0"/>
            </a:spcBef>
            <a:spcAft>
              <a:spcPct val="15000"/>
            </a:spcAft>
            <a:buNone/>
          </a:pPr>
          <a:r>
            <a:rPr lang="en-US" sz="1200" kern="1200">
              <a:hlinkClick xmlns:r="http://schemas.openxmlformats.org/officeDocument/2006/relationships" r:id="rId1"/>
            </a:rPr>
            <a:t>https://www.who.int/initiatives/global-digital-health-certification-network</a:t>
          </a:r>
          <a:endParaRPr lang="en-US" sz="1200" kern="1200"/>
        </a:p>
      </dsp:txBody>
      <dsp:txXfrm>
        <a:off x="0" y="890032"/>
        <a:ext cx="9166685" cy="510300"/>
      </dsp:txXfrm>
    </dsp:sp>
    <dsp:sp modelId="{7524074F-2777-4097-958C-1A8FCEAC04BF}">
      <dsp:nvSpPr>
        <dsp:cNvPr id="0" name=""/>
        <dsp:cNvSpPr/>
      </dsp:nvSpPr>
      <dsp:spPr>
        <a:xfrm>
          <a:off x="498948" y="712912"/>
          <a:ext cx="6985281" cy="3542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027" tIns="0" rIns="264027" bIns="0" numCol="1" spcCol="1270" anchor="ctr" anchorCtr="0">
          <a:noAutofit/>
        </a:bodyPr>
        <a:lstStyle/>
        <a:p>
          <a:pPr marL="0" lvl="0" indent="0" algn="l" defTabSz="533400">
            <a:lnSpc>
              <a:spcPct val="90000"/>
            </a:lnSpc>
            <a:spcBef>
              <a:spcPct val="0"/>
            </a:spcBef>
            <a:spcAft>
              <a:spcPct val="35000"/>
            </a:spcAft>
            <a:buNone/>
          </a:pPr>
          <a:r>
            <a:rPr lang="en-US" sz="1200" kern="1200"/>
            <a:t>Overview of the Global Digital Health Certification Network</a:t>
          </a:r>
        </a:p>
      </dsp:txBody>
      <dsp:txXfrm>
        <a:off x="516241" y="730205"/>
        <a:ext cx="6950695" cy="319654"/>
      </dsp:txXfrm>
    </dsp:sp>
    <dsp:sp modelId="{13ADB11B-6CF7-44DF-A486-92A5BCD4A718}">
      <dsp:nvSpPr>
        <dsp:cNvPr id="0" name=""/>
        <dsp:cNvSpPr/>
      </dsp:nvSpPr>
      <dsp:spPr>
        <a:xfrm>
          <a:off x="0" y="1642252"/>
          <a:ext cx="9166685" cy="529200"/>
        </a:xfrm>
        <a:prstGeom prst="rect">
          <a:avLst/>
        </a:prstGeom>
        <a:solidFill>
          <a:schemeClr val="lt1">
            <a:alpha val="90000"/>
            <a:hueOff val="0"/>
            <a:satOff val="0"/>
            <a:lumOff val="0"/>
            <a:alphaOff val="0"/>
          </a:schemeClr>
        </a:solidFill>
        <a:ln w="12700" cap="flat" cmpd="sng" algn="ctr">
          <a:solidFill>
            <a:schemeClr val="accent5">
              <a:hueOff val="-2135995"/>
              <a:satOff val="-1186"/>
              <a:lumOff val="35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4479" tIns="249936" rIns="774479" bIns="92456" numCol="1" spcCol="1270" anchor="t" anchorCtr="0">
          <a:noAutofit/>
        </a:bodyPr>
        <a:lstStyle/>
        <a:p>
          <a:pPr marL="114300" lvl="1" indent="-114300" algn="l" defTabSz="577850">
            <a:lnSpc>
              <a:spcPct val="90000"/>
            </a:lnSpc>
            <a:spcBef>
              <a:spcPct val="0"/>
            </a:spcBef>
            <a:spcAft>
              <a:spcPct val="15000"/>
            </a:spcAft>
            <a:buNone/>
          </a:pPr>
          <a:r>
            <a:rPr lang="en-GB" sz="1300" kern="1200">
              <a:solidFill>
                <a:srgbClr val="000000">
                  <a:hueOff val="0"/>
                  <a:satOff val="0"/>
                  <a:lumOff val="0"/>
                  <a:alphaOff val="0"/>
                </a:srgbClr>
              </a:solidFill>
              <a:latin typeface="Calibri" panose="020F0502020204030204"/>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https://smart.who.int/smart-trust/concepts_onboarding.html</a:t>
          </a:r>
          <a:endParaRPr lang="en-US" sz="1300" kern="1200">
            <a:solidFill>
              <a:srgbClr val="000000">
                <a:hueOff val="0"/>
                <a:satOff val="0"/>
                <a:lumOff val="0"/>
                <a:alphaOff val="0"/>
              </a:srgbClr>
            </a:solidFill>
            <a:latin typeface="Calibri" panose="020F0502020204030204"/>
            <a:ea typeface="+mn-ea"/>
            <a:cs typeface="+mn-cs"/>
          </a:endParaRPr>
        </a:p>
      </dsp:txBody>
      <dsp:txXfrm>
        <a:off x="0" y="1642252"/>
        <a:ext cx="9166685" cy="529200"/>
      </dsp:txXfrm>
    </dsp:sp>
    <dsp:sp modelId="{B52ED463-112F-4707-963E-58D1D8AFCAC7}">
      <dsp:nvSpPr>
        <dsp:cNvPr id="0" name=""/>
        <dsp:cNvSpPr/>
      </dsp:nvSpPr>
      <dsp:spPr>
        <a:xfrm>
          <a:off x="498948" y="1465132"/>
          <a:ext cx="6985281" cy="354240"/>
        </a:xfrm>
        <a:prstGeom prst="roundRect">
          <a:avLst/>
        </a:prstGeom>
        <a:solidFill>
          <a:schemeClr val="accent5">
            <a:hueOff val="-2135995"/>
            <a:satOff val="-1186"/>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027" tIns="0" rIns="264027" bIns="0" numCol="1" spcCol="1270" anchor="ctr" anchorCtr="0">
          <a:noAutofit/>
        </a:bodyPr>
        <a:lstStyle/>
        <a:p>
          <a:pPr marL="0" lvl="0" indent="0" algn="l" defTabSz="533400">
            <a:lnSpc>
              <a:spcPct val="90000"/>
            </a:lnSpc>
            <a:spcBef>
              <a:spcPct val="0"/>
            </a:spcBef>
            <a:spcAft>
              <a:spcPct val="35000"/>
            </a:spcAft>
            <a:buNone/>
          </a:pPr>
          <a:r>
            <a:rPr lang="en-US" sz="1200" kern="1200"/>
            <a:t>Onboarding process</a:t>
          </a:r>
        </a:p>
      </dsp:txBody>
      <dsp:txXfrm>
        <a:off x="516241" y="1482425"/>
        <a:ext cx="6950695" cy="319654"/>
      </dsp:txXfrm>
    </dsp:sp>
    <dsp:sp modelId="{F9F11645-D648-40E3-ADD7-F0D9F771B7A0}">
      <dsp:nvSpPr>
        <dsp:cNvPr id="0" name=""/>
        <dsp:cNvSpPr/>
      </dsp:nvSpPr>
      <dsp:spPr>
        <a:xfrm>
          <a:off x="0" y="2413372"/>
          <a:ext cx="9166685" cy="680400"/>
        </a:xfrm>
        <a:prstGeom prst="rect">
          <a:avLst/>
        </a:prstGeom>
        <a:solidFill>
          <a:schemeClr val="lt1">
            <a:alpha val="90000"/>
            <a:hueOff val="0"/>
            <a:satOff val="0"/>
            <a:lumOff val="0"/>
            <a:alphaOff val="0"/>
          </a:schemeClr>
        </a:solidFill>
        <a:ln w="12700" cap="flat" cmpd="sng" algn="ctr">
          <a:solidFill>
            <a:schemeClr val="accent5">
              <a:hueOff val="-4271989"/>
              <a:satOff val="-2372"/>
              <a:lumOff val="70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5267" tIns="249936" rIns="875267" bIns="85344" numCol="1" spcCol="1270" anchor="t" anchorCtr="0">
          <a:noAutofit/>
        </a:bodyPr>
        <a:lstStyle/>
        <a:p>
          <a:pPr marL="0" lvl="1" indent="0" algn="l" defTabSz="533400">
            <a:lnSpc>
              <a:spcPct val="90000"/>
            </a:lnSpc>
            <a:spcBef>
              <a:spcPct val="0"/>
            </a:spcBef>
            <a:spcAft>
              <a:spcPct val="15000"/>
            </a:spcAft>
            <a:buNone/>
          </a:pPr>
          <a:r>
            <a:rPr lang="en-US" sz="1200" kern="1200">
              <a:hlinkClick xmlns:r="http://schemas.openxmlformats.org/officeDocument/2006/relationships" r:id="rId3"/>
            </a:rPr>
            <a:t>https://www.who.int/news/item/05-06-2023-the-european-commission-and-who-launch-landmark-digital-health-initiative-to-strengthen-global-health-security</a:t>
          </a:r>
          <a:endParaRPr lang="en-US" sz="1200" kern="1200"/>
        </a:p>
      </dsp:txBody>
      <dsp:txXfrm>
        <a:off x="0" y="2413372"/>
        <a:ext cx="9166685" cy="680400"/>
      </dsp:txXfrm>
    </dsp:sp>
    <dsp:sp modelId="{827048FB-3B0D-4EA5-BD11-1E61AC81F16F}">
      <dsp:nvSpPr>
        <dsp:cNvPr id="0" name=""/>
        <dsp:cNvSpPr/>
      </dsp:nvSpPr>
      <dsp:spPr>
        <a:xfrm>
          <a:off x="498948" y="2236252"/>
          <a:ext cx="6985281" cy="354240"/>
        </a:xfrm>
        <a:prstGeom prst="roundRect">
          <a:avLst/>
        </a:prstGeom>
        <a:solidFill>
          <a:schemeClr val="accent5">
            <a:hueOff val="-4271989"/>
            <a:satOff val="-2372"/>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027" tIns="0" rIns="264027" bIns="0" numCol="1" spcCol="1270" anchor="ctr" anchorCtr="0">
          <a:noAutofit/>
        </a:bodyPr>
        <a:lstStyle/>
        <a:p>
          <a:pPr marL="0" lvl="0" indent="0" algn="l" defTabSz="533400">
            <a:lnSpc>
              <a:spcPct val="90000"/>
            </a:lnSpc>
            <a:spcBef>
              <a:spcPct val="0"/>
            </a:spcBef>
            <a:spcAft>
              <a:spcPct val="35000"/>
            </a:spcAft>
            <a:buNone/>
          </a:pPr>
          <a:r>
            <a:rPr lang="en-US" sz="1200" kern="1200"/>
            <a:t>Press release announcing the launch of the GDHCN and collaboration with the European Commission</a:t>
          </a:r>
        </a:p>
      </dsp:txBody>
      <dsp:txXfrm>
        <a:off x="516241" y="2253545"/>
        <a:ext cx="6950695" cy="319654"/>
      </dsp:txXfrm>
    </dsp:sp>
    <dsp:sp modelId="{8A2E04A4-8E6A-41D7-90A0-5C15B6D60DDB}">
      <dsp:nvSpPr>
        <dsp:cNvPr id="0" name=""/>
        <dsp:cNvSpPr/>
      </dsp:nvSpPr>
      <dsp:spPr>
        <a:xfrm>
          <a:off x="0" y="3335692"/>
          <a:ext cx="9166685" cy="510300"/>
        </a:xfrm>
        <a:prstGeom prst="rect">
          <a:avLst/>
        </a:prstGeom>
        <a:solidFill>
          <a:schemeClr val="lt1">
            <a:alpha val="90000"/>
            <a:hueOff val="0"/>
            <a:satOff val="0"/>
            <a:lumOff val="0"/>
            <a:alphaOff val="0"/>
          </a:schemeClr>
        </a:solidFill>
        <a:ln w="12700" cap="flat" cmpd="sng" algn="ctr">
          <a:solidFill>
            <a:schemeClr val="accent5">
              <a:hueOff val="-6407984"/>
              <a:satOff val="-3559"/>
              <a:lumOff val="10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4479" tIns="249936" rIns="774479" bIns="85344" numCol="1" spcCol="1270" anchor="t" anchorCtr="0">
          <a:noAutofit/>
        </a:bodyPr>
        <a:lstStyle/>
        <a:p>
          <a:pPr marL="114300" lvl="1" indent="-114300" algn="l" defTabSz="533400">
            <a:lnSpc>
              <a:spcPct val="90000"/>
            </a:lnSpc>
            <a:spcBef>
              <a:spcPct val="0"/>
            </a:spcBef>
            <a:spcAft>
              <a:spcPct val="15000"/>
            </a:spcAft>
            <a:buFont typeface="+mj-lt"/>
            <a:buNone/>
          </a:pPr>
          <a:r>
            <a:rPr lang="en-GB" sz="1200" kern="1200">
              <a:latin typeface="Calibri" panose="020F0502020204030204" pitchFamily="34" charset="0"/>
              <a:ea typeface="Calibri" panose="020F0502020204030204" pitchFamily="34" charset="0"/>
              <a:hlinkClick xmlns:r="http://schemas.openxmlformats.org/officeDocument/2006/relationships" r:id="rId4"/>
            </a:rPr>
            <a:t>tng-secretariat@who.int</a:t>
          </a:r>
          <a:r>
            <a:rPr lang="en-GB" sz="1200" kern="1200">
              <a:latin typeface="Calibri" panose="020F0502020204030204" pitchFamily="34" charset="0"/>
              <a:ea typeface="Calibri" panose="020F0502020204030204" pitchFamily="34" charset="0"/>
            </a:rPr>
            <a:t> </a:t>
          </a:r>
          <a:endParaRPr lang="en-US" sz="1200" kern="1200"/>
        </a:p>
      </dsp:txBody>
      <dsp:txXfrm>
        <a:off x="0" y="3335692"/>
        <a:ext cx="9166685" cy="510300"/>
      </dsp:txXfrm>
    </dsp:sp>
    <dsp:sp modelId="{2B92F141-18FA-4DC5-BF38-6C1475EE31DF}">
      <dsp:nvSpPr>
        <dsp:cNvPr id="0" name=""/>
        <dsp:cNvSpPr/>
      </dsp:nvSpPr>
      <dsp:spPr>
        <a:xfrm>
          <a:off x="498948" y="3158572"/>
          <a:ext cx="6985281" cy="354240"/>
        </a:xfrm>
        <a:prstGeom prst="roundRect">
          <a:avLst/>
        </a:prstGeom>
        <a:solidFill>
          <a:schemeClr val="accent5">
            <a:hueOff val="-6407984"/>
            <a:satOff val="-3559"/>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027" tIns="0" rIns="264027" bIns="0" numCol="1" spcCol="1270" anchor="ctr" anchorCtr="0">
          <a:noAutofit/>
        </a:bodyPr>
        <a:lstStyle/>
        <a:p>
          <a:pPr marL="0" lvl="0" indent="0" algn="l" defTabSz="533400">
            <a:lnSpc>
              <a:spcPct val="90000"/>
            </a:lnSpc>
            <a:spcBef>
              <a:spcPct val="0"/>
            </a:spcBef>
            <a:spcAft>
              <a:spcPct val="35000"/>
            </a:spcAft>
            <a:buNone/>
          </a:pPr>
          <a:r>
            <a:rPr lang="en-US" sz="1200" kern="1200"/>
            <a:t>Secretariat email for onboarding</a:t>
          </a:r>
        </a:p>
      </dsp:txBody>
      <dsp:txXfrm>
        <a:off x="516241" y="3175865"/>
        <a:ext cx="6950695" cy="319654"/>
      </dsp:txXfrm>
    </dsp:sp>
    <dsp:sp modelId="{D72BAD57-FA8D-49DA-8EB0-36CB6D64DA58}">
      <dsp:nvSpPr>
        <dsp:cNvPr id="0" name=""/>
        <dsp:cNvSpPr/>
      </dsp:nvSpPr>
      <dsp:spPr>
        <a:xfrm>
          <a:off x="0" y="4087912"/>
          <a:ext cx="9166685" cy="510300"/>
        </a:xfrm>
        <a:prstGeom prst="rect">
          <a:avLst/>
        </a:prstGeom>
        <a:solidFill>
          <a:schemeClr val="lt1">
            <a:alpha val="90000"/>
            <a:hueOff val="0"/>
            <a:satOff val="0"/>
            <a:lumOff val="0"/>
            <a:alphaOff val="0"/>
          </a:schemeClr>
        </a:solidFill>
        <a:ln w="12700" cap="flat" cmpd="sng" algn="ctr">
          <a:solidFill>
            <a:schemeClr val="accent5">
              <a:hueOff val="-8543979"/>
              <a:satOff val="-4745"/>
              <a:lumOff val="141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4479" tIns="249936" rIns="774479" bIns="85344" numCol="1" spcCol="1270" anchor="t" anchorCtr="0">
          <a:noAutofit/>
        </a:bodyPr>
        <a:lstStyle/>
        <a:p>
          <a:pPr marL="114300" lvl="1" indent="-114300" algn="l" defTabSz="533400">
            <a:lnSpc>
              <a:spcPct val="90000"/>
            </a:lnSpc>
            <a:spcBef>
              <a:spcPct val="0"/>
            </a:spcBef>
            <a:spcAft>
              <a:spcPct val="15000"/>
            </a:spcAft>
            <a:buFont typeface="+mj-lt"/>
            <a:buNone/>
          </a:pPr>
          <a:r>
            <a:rPr lang="en-US" sz="1200" kern="1200">
              <a:hlinkClick xmlns:r="http://schemas.openxmlformats.org/officeDocument/2006/relationships" r:id="rId5"/>
            </a:rPr>
            <a:t>tng-support@who.int</a:t>
          </a:r>
          <a:r>
            <a:rPr lang="en-US" sz="1200" kern="1200"/>
            <a:t> </a:t>
          </a:r>
        </a:p>
      </dsp:txBody>
      <dsp:txXfrm>
        <a:off x="0" y="4087912"/>
        <a:ext cx="9166685" cy="510300"/>
      </dsp:txXfrm>
    </dsp:sp>
    <dsp:sp modelId="{2863B38A-25BD-42C5-BA23-A23B16540D4E}">
      <dsp:nvSpPr>
        <dsp:cNvPr id="0" name=""/>
        <dsp:cNvSpPr/>
      </dsp:nvSpPr>
      <dsp:spPr>
        <a:xfrm>
          <a:off x="498948" y="3910792"/>
          <a:ext cx="6985281" cy="354240"/>
        </a:xfrm>
        <a:prstGeom prst="roundRect">
          <a:avLst/>
        </a:prstGeom>
        <a:solidFill>
          <a:schemeClr val="accent5">
            <a:hueOff val="-8543979"/>
            <a:satOff val="-4745"/>
            <a:lumOff val="14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027" tIns="0" rIns="264027" bIns="0" numCol="1" spcCol="1270" anchor="ctr" anchorCtr="0">
          <a:noAutofit/>
        </a:bodyPr>
        <a:lstStyle/>
        <a:p>
          <a:pPr marL="0" lvl="0" indent="0" algn="l" defTabSz="533400">
            <a:lnSpc>
              <a:spcPct val="90000"/>
            </a:lnSpc>
            <a:spcBef>
              <a:spcPct val="0"/>
            </a:spcBef>
            <a:spcAft>
              <a:spcPct val="35000"/>
            </a:spcAft>
            <a:buFont typeface="+mj-lt"/>
            <a:buNone/>
          </a:pPr>
          <a:r>
            <a:rPr lang="en-US" sz="1200" kern="1200"/>
            <a:t>Secretariat email for technical support questions</a:t>
          </a:r>
        </a:p>
      </dsp:txBody>
      <dsp:txXfrm>
        <a:off x="516241" y="3928085"/>
        <a:ext cx="6950695" cy="319654"/>
      </dsp:txXfrm>
    </dsp:sp>
    <dsp:sp modelId="{1F9F0B0F-AB61-4114-91D2-B8019D403A69}">
      <dsp:nvSpPr>
        <dsp:cNvPr id="0" name=""/>
        <dsp:cNvSpPr/>
      </dsp:nvSpPr>
      <dsp:spPr>
        <a:xfrm>
          <a:off x="0" y="4840132"/>
          <a:ext cx="9166685" cy="510300"/>
        </a:xfrm>
        <a:prstGeom prst="rect">
          <a:avLst/>
        </a:prstGeom>
        <a:solidFill>
          <a:schemeClr val="lt1">
            <a:alpha val="90000"/>
            <a:hueOff val="0"/>
            <a:satOff val="0"/>
            <a:lumOff val="0"/>
            <a:alphaOff val="0"/>
          </a:schemeClr>
        </a:solidFill>
        <a:ln w="12700" cap="flat" cmpd="sng" algn="ctr">
          <a:solidFill>
            <a:schemeClr val="accent5">
              <a:hueOff val="-10679973"/>
              <a:satOff val="-5931"/>
              <a:lumOff val="1764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4479" tIns="249936" rIns="774479" bIns="85344" numCol="1" spcCol="1270" anchor="t" anchorCtr="0">
          <a:noAutofit/>
        </a:bodyPr>
        <a:lstStyle/>
        <a:p>
          <a:pPr marL="114300" lvl="1" indent="-114300" algn="l" defTabSz="533400">
            <a:lnSpc>
              <a:spcPct val="90000"/>
            </a:lnSpc>
            <a:spcBef>
              <a:spcPct val="0"/>
            </a:spcBef>
            <a:spcAft>
              <a:spcPct val="15000"/>
            </a:spcAft>
            <a:buFont typeface="+mj-lt"/>
            <a:buNone/>
          </a:pPr>
          <a:r>
            <a:rPr lang="en-US" sz="1200" kern="1200">
              <a:hlinkClick xmlns:r="http://schemas.openxmlformats.org/officeDocument/2006/relationships" r:id="rId6"/>
            </a:rPr>
            <a:t>https://worldhealthorganization.github.io/smart-trust/index.html</a:t>
          </a:r>
          <a:r>
            <a:rPr lang="en-US" sz="1200" kern="1200"/>
            <a:t> </a:t>
          </a:r>
        </a:p>
      </dsp:txBody>
      <dsp:txXfrm>
        <a:off x="0" y="4840132"/>
        <a:ext cx="9166685" cy="510300"/>
      </dsp:txXfrm>
    </dsp:sp>
    <dsp:sp modelId="{7B48FA00-F42B-44AF-A284-86BC9AFD67D2}">
      <dsp:nvSpPr>
        <dsp:cNvPr id="0" name=""/>
        <dsp:cNvSpPr/>
      </dsp:nvSpPr>
      <dsp:spPr>
        <a:xfrm>
          <a:off x="498948" y="4663012"/>
          <a:ext cx="6985281" cy="354240"/>
        </a:xfrm>
        <a:prstGeom prst="roundRect">
          <a:avLst/>
        </a:prstGeom>
        <a:solidFill>
          <a:schemeClr val="accent5">
            <a:hueOff val="-10679973"/>
            <a:satOff val="-5931"/>
            <a:lumOff val="17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027" tIns="0" rIns="264027" bIns="0" numCol="1" spcCol="1270" anchor="ctr" anchorCtr="0">
          <a:noAutofit/>
        </a:bodyPr>
        <a:lstStyle/>
        <a:p>
          <a:pPr marL="0" lvl="0" indent="0" algn="l" defTabSz="533400">
            <a:lnSpc>
              <a:spcPct val="90000"/>
            </a:lnSpc>
            <a:spcBef>
              <a:spcPct val="0"/>
            </a:spcBef>
            <a:spcAft>
              <a:spcPct val="35000"/>
            </a:spcAft>
            <a:buFont typeface="+mj-lt"/>
            <a:buNone/>
          </a:pPr>
          <a:r>
            <a:rPr lang="en-US" sz="1200" kern="1200"/>
            <a:t>Technical specifications</a:t>
          </a:r>
        </a:p>
      </dsp:txBody>
      <dsp:txXfrm>
        <a:off x="516241" y="4680305"/>
        <a:ext cx="6950695"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25686-C135-714D-ADAE-A031C4BC0204}" type="datetimeFigureOut">
              <a:rPr lang="en-US" smtClean="0"/>
              <a:t>3/21/2024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5B747-18E9-E746-A276-B387773C2AC8}" type="slidenum">
              <a:rPr lang="en-US" smtClean="0"/>
              <a:t>‹#›</a:t>
            </a:fld>
            <a:endParaRPr lang="en-US"/>
          </a:p>
        </p:txBody>
      </p:sp>
    </p:spTree>
    <p:extLst>
      <p:ext uri="{BB962C8B-B14F-4D97-AF65-F5344CB8AC3E}">
        <p14:creationId xmlns:p14="http://schemas.microsoft.com/office/powerpoint/2010/main" val="1933771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385B747-18E9-E746-A276-B387773C2AC8}" type="slidenum">
              <a:rPr lang="en-US" smtClean="0"/>
              <a:t>1</a:t>
            </a:fld>
            <a:endParaRPr lang="en-US"/>
          </a:p>
        </p:txBody>
      </p:sp>
    </p:spTree>
    <p:extLst>
      <p:ext uri="{BB962C8B-B14F-4D97-AF65-F5344CB8AC3E}">
        <p14:creationId xmlns:p14="http://schemas.microsoft.com/office/powerpoint/2010/main" val="57787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2385B747-18E9-E746-A276-B387773C2AC8}" type="slidenum">
              <a:rPr lang="en-US" smtClean="0"/>
              <a:t>2</a:t>
            </a:fld>
            <a:endParaRPr lang="en-US"/>
          </a:p>
        </p:txBody>
      </p:sp>
    </p:spTree>
    <p:extLst>
      <p:ext uri="{BB962C8B-B14F-4D97-AF65-F5344CB8AC3E}">
        <p14:creationId xmlns:p14="http://schemas.microsoft.com/office/powerpoint/2010/main" val="1475948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2385B747-18E9-E746-A276-B387773C2AC8}" type="slidenum">
              <a:rPr lang="en-US" smtClean="0"/>
              <a:t>3</a:t>
            </a:fld>
            <a:endParaRPr lang="en-US"/>
          </a:p>
        </p:txBody>
      </p:sp>
    </p:spTree>
    <p:extLst>
      <p:ext uri="{BB962C8B-B14F-4D97-AF65-F5344CB8AC3E}">
        <p14:creationId xmlns:p14="http://schemas.microsoft.com/office/powerpoint/2010/main" val="4130299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2385B747-18E9-E746-A276-B387773C2AC8}" type="slidenum">
              <a:rPr lang="en-US" smtClean="0"/>
              <a:t>8</a:t>
            </a:fld>
            <a:endParaRPr lang="en-US"/>
          </a:p>
        </p:txBody>
      </p:sp>
    </p:spTree>
    <p:extLst>
      <p:ext uri="{BB962C8B-B14F-4D97-AF65-F5344CB8AC3E}">
        <p14:creationId xmlns:p14="http://schemas.microsoft.com/office/powerpoint/2010/main" val="4135592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2385B747-18E9-E746-A276-B387773C2AC8}" type="slidenum">
              <a:rPr lang="en-US" smtClean="0"/>
              <a:t>13</a:t>
            </a:fld>
            <a:endParaRPr lang="en-US"/>
          </a:p>
        </p:txBody>
      </p:sp>
    </p:spTree>
    <p:extLst>
      <p:ext uri="{BB962C8B-B14F-4D97-AF65-F5344CB8AC3E}">
        <p14:creationId xmlns:p14="http://schemas.microsoft.com/office/powerpoint/2010/main" val="4012754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85B747-18E9-E746-A276-B387773C2AC8}" type="slidenum">
              <a:rPr lang="en-US" smtClean="0"/>
              <a:t>14</a:t>
            </a:fld>
            <a:endParaRPr lang="en-US"/>
          </a:p>
        </p:txBody>
      </p:sp>
    </p:spTree>
    <p:extLst>
      <p:ext uri="{BB962C8B-B14F-4D97-AF65-F5344CB8AC3E}">
        <p14:creationId xmlns:p14="http://schemas.microsoft.com/office/powerpoint/2010/main" val="3620813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157294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90053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F263B6D-8996-474F-BAA8-575C05E6660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053053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31A47E6-021F-C944-BAE1-D55D61F608A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038216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1"/>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E0C0D0-CCE0-8E4F-A363-BB316DFA39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39223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88" y="0"/>
            <a:ext cx="12191999"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C9FB247-3197-0943-93E9-189420DEBDE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253905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51DC5B-DFE6-E242-ACD8-A305694C987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04148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CEB4C6A-ABE1-CC43-80D7-96BB3E6B03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37932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Section Header_photo">
    <p:bg>
      <p:bgPr>
        <a:solidFill>
          <a:srgbClr val="00205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D15AB5-9F8B-CF48-0A1A-FEDEE943A1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CEB4C6A-ABE1-CC43-80D7-96BB3E6B03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91867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39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918AED1-D52B-B843-8422-E6CDCCEE03A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646425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234354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3453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33412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navy with pattern background">
    <p:bg>
      <p:bgPr>
        <a:solidFill>
          <a:srgbClr val="0020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D99E1C-D74E-374D-8800-FB673CA41289}"/>
              </a:ext>
            </a:extLst>
          </p:cNvPr>
          <p:cNvPicPr>
            <a:picLocks noChangeAspect="1"/>
          </p:cNvPicPr>
          <p:nvPr userDrawn="1"/>
        </p:nvPicPr>
        <p:blipFill>
          <a:blip r:embed="rId2">
            <a:alphaModFix amt="52000"/>
          </a:blip>
          <a:stretch>
            <a:fillRect/>
          </a:stretch>
        </p:blipFill>
        <p:spPr>
          <a:xfrm>
            <a:off x="0" y="63736"/>
            <a:ext cx="12192000" cy="6730528"/>
          </a:xfrm>
          <a:prstGeom prst="rect">
            <a:avLst/>
          </a:prstGeom>
          <a:solidFill>
            <a:srgbClr val="00208A">
              <a:alpha val="0"/>
            </a:srgbClr>
          </a:solidFill>
          <a:ln>
            <a:noFill/>
          </a:ln>
        </p:spPr>
      </p:pic>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391455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086161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113958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1846372"/>
            <a:ext cx="9700351" cy="2743200"/>
          </a:xfrm>
        </p:spPr>
        <p:txBody>
          <a:bodyPr anchor="t" anchorCtr="0">
            <a:normAutofit/>
          </a:bodyPr>
          <a:lstStyle>
            <a:lvl1pPr marL="228600" indent="-228600">
              <a:defRPr sz="4000">
                <a:solidFill>
                  <a:srgbClr val="009ADE"/>
                </a:solidFill>
              </a:defRPr>
            </a:lvl1pPr>
          </a:lstStyle>
          <a:p>
            <a:r>
              <a:rPr lang="en-US"/>
              <a:t>Click to edit Master </a:t>
            </a:r>
            <a:br>
              <a:rPr lang="en-US"/>
            </a:br>
            <a:r>
              <a:rPr lang="en-US"/>
              <a:t>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734772"/>
            <a:ext cx="9700351" cy="760413"/>
          </a:xfrm>
        </p:spPr>
        <p:txBody>
          <a:bodyPr/>
          <a:lstStyle>
            <a:lvl1pPr marL="0" indent="0">
              <a:buNone/>
              <a:defRPr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3137309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text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1139590"/>
            <a:ext cx="9700351" cy="219810"/>
          </a:xfrm>
        </p:spPr>
        <p:txBody>
          <a:bodyPr anchor="t" anchorCtr="0">
            <a:normAutofit/>
          </a:bodyPr>
          <a:lstStyle>
            <a:lvl1pPr marL="0" indent="0">
              <a:defRPr sz="14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1574800"/>
            <a:ext cx="9700351" cy="3920385"/>
          </a:xfrm>
        </p:spPr>
        <p:txBody>
          <a:bodyPr>
            <a:normAutofit/>
          </a:bodyPr>
          <a:lstStyle>
            <a:lvl1pPr marL="0" indent="0">
              <a:spcBef>
                <a:spcPts val="1800"/>
              </a:spcBef>
              <a:buNone/>
              <a:defRPr sz="4000" b="0" i="0">
                <a:solidFill>
                  <a:srgbClr val="009ADE"/>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344816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text ">
    <p:bg>
      <p:bgPr>
        <a:solidFill>
          <a:srgbClr val="DDEFF9"/>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229051"/>
            <a:ext cx="7020558" cy="760413"/>
          </a:xfrm>
        </p:spPr>
        <p:txBody>
          <a:bodyPr/>
          <a:lstStyle>
            <a:lvl1pPr marL="0" indent="0">
              <a:buNone/>
              <a:defRPr b="1"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5" y="6000906"/>
            <a:ext cx="1828792" cy="556811"/>
          </a:xfrm>
          <a:prstGeom prst="rect">
            <a:avLst/>
          </a:prstGeom>
        </p:spPr>
      </p:pic>
      <p:sp>
        <p:nvSpPr>
          <p:cNvPr id="9" name="Picture Placeholder 11">
            <a:extLst>
              <a:ext uri="{FF2B5EF4-FFF2-40B4-BE49-F238E27FC236}">
                <a16:creationId xmlns:a16="http://schemas.microsoft.com/office/drawing/2014/main" id="{9DD4EE67-57B6-3E41-9A9B-D3C3BD8E5C0B}"/>
              </a:ext>
            </a:extLst>
          </p:cNvPr>
          <p:cNvSpPr>
            <a:spLocks noGrp="1"/>
          </p:cNvSpPr>
          <p:nvPr>
            <p:ph type="pic" sz="quarter" idx="14"/>
          </p:nvPr>
        </p:nvSpPr>
        <p:spPr>
          <a:xfrm>
            <a:off x="7760800" y="1551943"/>
            <a:ext cx="3973999" cy="3477249"/>
          </a:xfrm>
        </p:spPr>
        <p:txBody>
          <a:bodyPr/>
          <a:lstStyle>
            <a:lvl1pPr marL="0" indent="0">
              <a:buNone/>
              <a:defRPr/>
            </a:lvl1pPr>
          </a:lstStyle>
          <a:p>
            <a:r>
              <a:rPr lang="en-US"/>
              <a:t>Click icon to add picture</a:t>
            </a:r>
          </a:p>
        </p:txBody>
      </p:sp>
      <p:sp>
        <p:nvSpPr>
          <p:cNvPr id="11" name="Title 1">
            <a:extLst>
              <a:ext uri="{FF2B5EF4-FFF2-40B4-BE49-F238E27FC236}">
                <a16:creationId xmlns:a16="http://schemas.microsoft.com/office/drawing/2014/main" id="{7DA67AD6-D8C7-B74A-B8D9-C0B4BE696ED5}"/>
              </a:ext>
            </a:extLst>
          </p:cNvPr>
          <p:cNvSpPr txBox="1">
            <a:spLocks/>
          </p:cNvSpPr>
          <p:nvPr userDrawn="1"/>
        </p:nvSpPr>
        <p:spPr>
          <a:xfrm>
            <a:off x="457201" y="1139590"/>
            <a:ext cx="7305040" cy="21981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ct val="0"/>
              </a:spcBef>
              <a:buNone/>
              <a:defRPr sz="1400" b="0" i="0" kern="1200">
                <a:solidFill>
                  <a:schemeClr val="bg1"/>
                </a:solidFill>
                <a:latin typeface="+mn-lt"/>
                <a:ea typeface="+mj-ea"/>
                <a:cs typeface="+mj-cs"/>
              </a:defRPr>
            </a:lvl1pPr>
          </a:lstStyle>
          <a:p>
            <a:r>
              <a:rPr lang="en-US">
                <a:solidFill>
                  <a:srgbClr val="00205C"/>
                </a:solidFill>
              </a:rPr>
              <a:t>Click to edit Master title style</a:t>
            </a:r>
          </a:p>
        </p:txBody>
      </p:sp>
      <p:sp>
        <p:nvSpPr>
          <p:cNvPr id="12" name="Text Placeholder 3">
            <a:extLst>
              <a:ext uri="{FF2B5EF4-FFF2-40B4-BE49-F238E27FC236}">
                <a16:creationId xmlns:a16="http://schemas.microsoft.com/office/drawing/2014/main" id="{24CB5F0B-02BD-614A-851C-63011963ECDA}"/>
              </a:ext>
            </a:extLst>
          </p:cNvPr>
          <p:cNvSpPr>
            <a:spLocks noGrp="1"/>
          </p:cNvSpPr>
          <p:nvPr>
            <p:ph type="body" sz="quarter" idx="15" hasCustomPrompt="1"/>
          </p:nvPr>
        </p:nvSpPr>
        <p:spPr>
          <a:xfrm>
            <a:off x="457201" y="1574801"/>
            <a:ext cx="7020559" cy="2654250"/>
          </a:xfrm>
        </p:spPr>
        <p:txBody>
          <a:bodyPr>
            <a:normAutofit/>
          </a:bodyPr>
          <a:lstStyle>
            <a:lvl1pPr marL="0" indent="0">
              <a:spcBef>
                <a:spcPts val="1800"/>
              </a:spcBef>
              <a:buNone/>
              <a:defRPr sz="4000" b="0"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680107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553340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photo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563877"/>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
        <p:nvSpPr>
          <p:cNvPr id="12" name="Picture Placeholder 11">
            <a:extLst>
              <a:ext uri="{FF2B5EF4-FFF2-40B4-BE49-F238E27FC236}">
                <a16:creationId xmlns:a16="http://schemas.microsoft.com/office/drawing/2014/main" id="{1FE6E48B-14B1-A34F-BE35-F35F8B605456}"/>
              </a:ext>
            </a:extLst>
          </p:cNvPr>
          <p:cNvSpPr>
            <a:spLocks noGrp="1"/>
          </p:cNvSpPr>
          <p:nvPr>
            <p:ph type="pic" sz="quarter" idx="13"/>
          </p:nvPr>
        </p:nvSpPr>
        <p:spPr>
          <a:xfrm>
            <a:off x="457200" y="1600200"/>
            <a:ext cx="3657600" cy="3200400"/>
          </a:xfrm>
        </p:spPr>
        <p:txBody>
          <a:bodyPr/>
          <a:lstStyle>
            <a:lvl1pPr marL="0" indent="0">
              <a:buNone/>
              <a:defRPr/>
            </a:lvl1pPr>
          </a:lstStyle>
          <a:p>
            <a:r>
              <a:rPr lang="en-US"/>
              <a:t>Click icon to add picture</a:t>
            </a:r>
          </a:p>
        </p:txBody>
      </p:sp>
      <p:sp>
        <p:nvSpPr>
          <p:cNvPr id="17" name="Picture Placeholder 11">
            <a:extLst>
              <a:ext uri="{FF2B5EF4-FFF2-40B4-BE49-F238E27FC236}">
                <a16:creationId xmlns:a16="http://schemas.microsoft.com/office/drawing/2014/main" id="{8F898B1A-280F-FE45-8D41-1CB270410E7F}"/>
              </a:ext>
            </a:extLst>
          </p:cNvPr>
          <p:cNvSpPr>
            <a:spLocks noGrp="1"/>
          </p:cNvSpPr>
          <p:nvPr>
            <p:ph type="pic" sz="quarter" idx="14"/>
          </p:nvPr>
        </p:nvSpPr>
        <p:spPr>
          <a:xfrm>
            <a:off x="4267200" y="1600200"/>
            <a:ext cx="3657600" cy="3200400"/>
          </a:xfrm>
        </p:spPr>
        <p:txBody>
          <a:bodyPr/>
          <a:lstStyle>
            <a:lvl1pPr marL="0" indent="0">
              <a:buNone/>
              <a:defRPr/>
            </a:lvl1pPr>
          </a:lstStyle>
          <a:p>
            <a:r>
              <a:rPr lang="en-US"/>
              <a:t>Click icon to add picture</a:t>
            </a:r>
          </a:p>
        </p:txBody>
      </p:sp>
      <p:sp>
        <p:nvSpPr>
          <p:cNvPr id="18" name="Picture Placeholder 11">
            <a:extLst>
              <a:ext uri="{FF2B5EF4-FFF2-40B4-BE49-F238E27FC236}">
                <a16:creationId xmlns:a16="http://schemas.microsoft.com/office/drawing/2014/main" id="{30F77ACD-9F22-9B44-AE97-B98CCD01BE63}"/>
              </a:ext>
            </a:extLst>
          </p:cNvPr>
          <p:cNvSpPr>
            <a:spLocks noGrp="1"/>
          </p:cNvSpPr>
          <p:nvPr>
            <p:ph type="pic" sz="quarter" idx="15"/>
          </p:nvPr>
        </p:nvSpPr>
        <p:spPr>
          <a:xfrm>
            <a:off x="8077200" y="1600200"/>
            <a:ext cx="3657600" cy="3200400"/>
          </a:xfrm>
        </p:spPr>
        <p:txBody>
          <a:bodyPr/>
          <a:lstStyle>
            <a:lvl1pPr marL="0" indent="0">
              <a:buNone/>
              <a:defRPr/>
            </a:lvl1pPr>
          </a:lstStyle>
          <a:p>
            <a:r>
              <a:rPr lang="en-US"/>
              <a:t>Click icon to add picture</a:t>
            </a:r>
          </a:p>
        </p:txBody>
      </p:sp>
      <p:sp>
        <p:nvSpPr>
          <p:cNvPr id="19" name="Content Placeholder 2">
            <a:extLst>
              <a:ext uri="{FF2B5EF4-FFF2-40B4-BE49-F238E27FC236}">
                <a16:creationId xmlns:a16="http://schemas.microsoft.com/office/drawing/2014/main" id="{224E5827-DC51-2E44-A3BF-A892FE8FADC9}"/>
              </a:ext>
            </a:extLst>
          </p:cNvPr>
          <p:cNvSpPr>
            <a:spLocks noGrp="1"/>
          </p:cNvSpPr>
          <p:nvPr>
            <p:ph idx="16"/>
          </p:nvPr>
        </p:nvSpPr>
        <p:spPr>
          <a:xfrm>
            <a:off x="426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BFF5458C-BD2E-A546-9365-90B8F7ADAED4}"/>
              </a:ext>
            </a:extLst>
          </p:cNvPr>
          <p:cNvSpPr>
            <a:spLocks noGrp="1"/>
          </p:cNvSpPr>
          <p:nvPr>
            <p:ph idx="17"/>
          </p:nvPr>
        </p:nvSpPr>
        <p:spPr>
          <a:xfrm>
            <a:off x="807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Tree>
    <p:extLst>
      <p:ext uri="{BB962C8B-B14F-4D97-AF65-F5344CB8AC3E}">
        <p14:creationId xmlns:p14="http://schemas.microsoft.com/office/powerpoint/2010/main" val="4211128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746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A92FD39-3BDA-A44D-BDE3-A5569FD6A0D9}"/>
              </a:ext>
            </a:extLst>
          </p:cNvPr>
          <p:cNvSpPr>
            <a:spLocks noGrp="1"/>
          </p:cNvSpPr>
          <p:nvPr>
            <p:ph type="body" sz="quarter" idx="13"/>
          </p:nvPr>
        </p:nvSpPr>
        <p:spPr>
          <a:xfrm>
            <a:off x="8077200" y="1828801"/>
            <a:ext cx="3657600" cy="4343400"/>
          </a:xfrm>
          <a:solidFill>
            <a:srgbClr val="DDEFF9"/>
          </a:solidFill>
        </p:spPr>
        <p:txBody>
          <a:bodyPr lIns="182880" tIns="182880" rIns="182880" bIns="182880">
            <a:normAutofit/>
          </a:bodyPr>
          <a:lstStyle>
            <a:lvl1pPr marL="0" indent="0">
              <a:buNone/>
              <a:defRPr sz="2000">
                <a:solidFill>
                  <a:srgbClr val="00205C"/>
                </a:solidFill>
              </a:defRPr>
            </a:lvl1pPr>
            <a:lvl2pPr marL="457200" indent="0">
              <a:buNone/>
              <a:defRPr sz="2000">
                <a:solidFill>
                  <a:srgbClr val="00205C"/>
                </a:solidFill>
              </a:defRPr>
            </a:lvl2pPr>
            <a:lvl3pPr marL="914400" indent="0">
              <a:buNone/>
              <a:defRPr sz="2000">
                <a:solidFill>
                  <a:srgbClr val="00205C"/>
                </a:solidFill>
              </a:defRPr>
            </a:lvl3pPr>
            <a:lvl4pPr marL="1371600" indent="0">
              <a:buNone/>
              <a:defRPr sz="2000">
                <a:solidFill>
                  <a:srgbClr val="00205C"/>
                </a:solidFill>
              </a:defRPr>
            </a:lvl4pPr>
            <a:lvl5pPr marL="1828800" indent="0">
              <a:buNone/>
              <a:defRPr sz="2000">
                <a:solidFill>
                  <a:srgbClr val="002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D77C92E-FD76-CA4F-9DDF-75EE90F0F37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329050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07DB3F-88D4-4949-9C4B-3D78CB2090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4091398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07DB3F-88D4-4949-9C4B-3D78CB2090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372493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_navy + blue log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9ADE"/>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3474559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45720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4572000" cy="3884295"/>
          </a:xfrm>
        </p:spPr>
        <p:txBody>
          <a:bodyPr/>
          <a:lstStyle>
            <a:lvl1pPr marL="0" indent="0">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404128"/>
            <a:ext cx="5154592" cy="320675"/>
          </a:xfr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0D277E7-B8AB-6149-A9B0-222EC5A514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842993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6B883BC-ECF6-C547-8C20-CE0694CA25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986451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00D91A6-1DEF-C742-BB2B-4F0CE8BD17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271245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E1CFAF92-E612-AE40-ABFE-2A513B425F3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4265306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Three columns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B61AF795-8C85-814F-914D-9EBE0519A1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495999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_ Tw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199" y="4071396"/>
            <a:ext cx="5486400" cy="16893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5352" y="4050792"/>
            <a:ext cx="5486400" cy="17058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2998280"/>
            <a:ext cx="5486399"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2998280"/>
            <a:ext cx="5494112"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3318E81-63F9-2444-AF93-3EF243AFF18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136339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_ Thre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38C7-E24F-E84A-8A79-2D89619AA10F}"/>
              </a:ext>
            </a:extLst>
          </p:cNvPr>
          <p:cNvSpPr>
            <a:spLocks noGrp="1"/>
          </p:cNvSpPr>
          <p:nvPr>
            <p:ph type="title"/>
          </p:nvPr>
        </p:nvSpPr>
        <p:spPr>
          <a:xfrm>
            <a:off x="457200" y="457200"/>
            <a:ext cx="5638800" cy="1134533"/>
          </a:xfrm>
        </p:spPr>
        <p:txBody>
          <a:bodyPr/>
          <a:lstStyle>
            <a:lvl1pPr>
              <a:defRPr>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1FE4183-96D7-744D-8DFD-4B5CF171B75C}"/>
              </a:ext>
            </a:extLst>
          </p:cNvPr>
          <p:cNvSpPr>
            <a:spLocks noGrp="1"/>
          </p:cNvSpPr>
          <p:nvPr>
            <p:ph sz="half" idx="2"/>
          </p:nvPr>
        </p:nvSpPr>
        <p:spPr>
          <a:xfrm>
            <a:off x="457201" y="4051583"/>
            <a:ext cx="3657600"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AE1CDE4-68A4-444E-A1DB-6DB20F3DB1BD}"/>
              </a:ext>
            </a:extLst>
          </p:cNvPr>
          <p:cNvSpPr>
            <a:spLocks noGrp="1"/>
          </p:cNvSpPr>
          <p:nvPr>
            <p:ph sz="quarter" idx="4"/>
          </p:nvPr>
        </p:nvSpPr>
        <p:spPr>
          <a:xfrm>
            <a:off x="4276222"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CAD4A73-8602-F84A-9C68-0647084B0CC7}"/>
              </a:ext>
            </a:extLst>
          </p:cNvPr>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14F68175-0DD6-164B-8823-0BB395D927AB}"/>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10" name="Content Placeholder 5">
            <a:extLst>
              <a:ext uri="{FF2B5EF4-FFF2-40B4-BE49-F238E27FC236}">
                <a16:creationId xmlns:a16="http://schemas.microsoft.com/office/drawing/2014/main" id="{E81021D4-D0CA-9643-B255-9450B2B4003A}"/>
              </a:ext>
            </a:extLst>
          </p:cNvPr>
          <p:cNvSpPr>
            <a:spLocks noGrp="1"/>
          </p:cNvSpPr>
          <p:nvPr>
            <p:ph sz="quarter" idx="13"/>
          </p:nvPr>
        </p:nvSpPr>
        <p:spPr>
          <a:xfrm>
            <a:off x="8061767"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378C0A84-F996-E447-B5A6-E7580AB01597}"/>
              </a:ext>
            </a:extLst>
          </p:cNvPr>
          <p:cNvSpPr>
            <a:spLocks noGrp="1"/>
          </p:cNvSpPr>
          <p:nvPr>
            <p:ph type="body" idx="14"/>
          </p:nvPr>
        </p:nvSpPr>
        <p:spPr>
          <a:xfrm>
            <a:off x="4267200" y="3388291"/>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83D59E60-2BBC-8D47-BE05-D1C3EE75C4F8}"/>
              </a:ext>
            </a:extLst>
          </p:cNvPr>
          <p:cNvSpPr>
            <a:spLocks noGrp="1"/>
          </p:cNvSpPr>
          <p:nvPr>
            <p:ph type="body" idx="15"/>
          </p:nvPr>
        </p:nvSpPr>
        <p:spPr>
          <a:xfrm>
            <a:off x="45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4B6BFF59-A5AB-774C-ABAB-C052FE11D8A5}"/>
              </a:ext>
            </a:extLst>
          </p:cNvPr>
          <p:cNvSpPr>
            <a:spLocks noGrp="1"/>
          </p:cNvSpPr>
          <p:nvPr>
            <p:ph type="body" idx="16"/>
          </p:nvPr>
        </p:nvSpPr>
        <p:spPr>
          <a:xfrm>
            <a:off x="807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a:extLst>
              <a:ext uri="{FF2B5EF4-FFF2-40B4-BE49-F238E27FC236}">
                <a16:creationId xmlns:a16="http://schemas.microsoft.com/office/drawing/2014/main" id="{60CC6A7D-F186-344A-AFAE-1F4FB8A6C3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904554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graphi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8E279F-2BBA-1D44-B270-AA9874F04DB2}"/>
              </a:ext>
            </a:extLst>
          </p:cNvPr>
          <p:cNvSpPr/>
          <p:nvPr userDrawn="1"/>
        </p:nvSpPr>
        <p:spPr>
          <a:xfrm>
            <a:off x="4259484" y="0"/>
            <a:ext cx="7932516" cy="6858000"/>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85297-9C41-6C4E-8A84-CACB42015762}"/>
              </a:ext>
            </a:extLst>
          </p:cNvPr>
          <p:cNvSpPr>
            <a:spLocks noGrp="1"/>
          </p:cNvSpPr>
          <p:nvPr>
            <p:ph type="title"/>
          </p:nvPr>
        </p:nvSpPr>
        <p:spPr>
          <a:xfrm>
            <a:off x="460435" y="685800"/>
            <a:ext cx="3335388" cy="839788"/>
          </a:xfrm>
        </p:spPr>
        <p:txBody>
          <a:bodyPr anchor="t" anchorCtr="0">
            <a:normAutofit/>
          </a:bodyPr>
          <a:lstStyle>
            <a:lvl1pPr>
              <a:defRPr sz="2400">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3407C06-6CF8-2F41-BC67-54F13BB0A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C0C6F6-8639-BE4B-BAD3-FFDBE27818CB}"/>
              </a:ext>
            </a:extLst>
          </p:cNvPr>
          <p:cNvSpPr>
            <a:spLocks noGrp="1"/>
          </p:cNvSpPr>
          <p:nvPr>
            <p:ph type="body" sz="half" idx="2"/>
          </p:nvPr>
        </p:nvSpPr>
        <p:spPr>
          <a:xfrm>
            <a:off x="457200" y="1828801"/>
            <a:ext cx="3335388" cy="3952232"/>
          </a:xfrm>
        </p:spPr>
        <p:txBody>
          <a:bodyPr anchor="t" anchorCtr="0">
            <a:normAutofit/>
          </a:bodyPr>
          <a:lstStyle>
            <a:lvl1pPr marL="0" indent="0">
              <a:spcBef>
                <a:spcPts val="0"/>
              </a:spcBef>
              <a:buFontTx/>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14588A5-7D85-6341-A58F-B4539B4697EB}"/>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1CF08247-7496-3348-B3C4-9BDDB676BE73}"/>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DAE8B88C-5FF6-8C4C-B269-E15964BDCE0D}"/>
              </a:ext>
            </a:extLst>
          </p:cNvPr>
          <p:cNvCxnSpPr>
            <a:cxnSpLocks/>
          </p:cNvCxnSpPr>
          <p:nvPr userDrawn="1"/>
        </p:nvCxnSpPr>
        <p:spPr>
          <a:xfrm>
            <a:off x="457200" y="457200"/>
            <a:ext cx="3338623"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95724E3-FDE3-2149-BB91-FE058CAA94B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941698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285750" indent="-285750">
              <a:spcBef>
                <a:spcPts val="1600"/>
              </a:spcBef>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2992776-3670-F24B-B4C8-03460D5C00E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762871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484C8C0-9FE5-7B48-A8C7-062291516AD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08760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_light blu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07BE4-5AF9-FF47-B682-ABA70C1652CA}"/>
              </a:ext>
            </a:extLst>
          </p:cNvPr>
          <p:cNvSpPr/>
          <p:nvPr userDrawn="1"/>
        </p:nvSpPr>
        <p:spPr>
          <a:xfrm>
            <a:off x="0" y="0"/>
            <a:ext cx="12192000" cy="5347504"/>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rgbClr val="00205C"/>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rgbClr val="0020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07A3732-E7A9-B344-8DAE-D56547DA56A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6"/>
          </a:xfrm>
          <a:prstGeom prst="rect">
            <a:avLst/>
          </a:prstGeom>
        </p:spPr>
      </p:pic>
    </p:spTree>
    <p:extLst>
      <p:ext uri="{BB962C8B-B14F-4D97-AF65-F5344CB8AC3E}">
        <p14:creationId xmlns:p14="http://schemas.microsoft.com/office/powerpoint/2010/main" val="1687929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End pag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1828800"/>
            <a:ext cx="5638800" cy="1325499"/>
          </a:xfrm>
        </p:spPr>
        <p:txBody>
          <a:bodyPr anchor="t" anchorCtr="0">
            <a:normAutofit/>
          </a:bodyPr>
          <a:lstStyle>
            <a:lvl1pPr algn="l">
              <a:defRPr sz="4800">
                <a:solidFill>
                  <a:srgbClr val="009ADE"/>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429000"/>
            <a:ext cx="56388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83992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_navy+blu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9ADE"/>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1AFBD7E-873F-FC49-A840-08A744808D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284492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F07AB91-D215-9B41-9808-46FFB4D275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43624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ection Header_navy with bullets">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799"/>
            <a:ext cx="5638800" cy="3075869"/>
          </a:xfrm>
        </p:spPr>
        <p:txBody>
          <a:bodyPr>
            <a:normAutofit/>
          </a:bodyPr>
          <a:lstStyle>
            <a:lvl1pPr>
              <a:defRPr sz="4200">
                <a:solidFill>
                  <a:srgbClr val="009AD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7917084" y="685800"/>
            <a:ext cx="3817716" cy="546099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47586040-0D3B-0A43-AF9D-DF0628A08055}"/>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A501AEF-ABA1-5B46-9DF6-FA16A49F32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42716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D1B0992-9F08-4D46-9772-C6DCA591D5B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338891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light blue+imag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person&#10;&#10;Description automatically generated">
            <a:extLst>
              <a:ext uri="{FF2B5EF4-FFF2-40B4-BE49-F238E27FC236}">
                <a16:creationId xmlns:a16="http://schemas.microsoft.com/office/drawing/2014/main" id="{358AE12E-C068-CD44-A709-794E11A2B7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9499" y="-51762"/>
            <a:ext cx="11102500" cy="6909762"/>
          </a:xfrm>
          <a:prstGeom prst="rect">
            <a:avLst/>
          </a:prstGeom>
        </p:spPr>
      </p:pic>
      <p:pic>
        <p:nvPicPr>
          <p:cNvPr id="9" name="Picture 8">
            <a:extLst>
              <a:ext uri="{FF2B5EF4-FFF2-40B4-BE49-F238E27FC236}">
                <a16:creationId xmlns:a16="http://schemas.microsoft.com/office/drawing/2014/main" id="{185721B3-1393-424A-8F5B-131AC862532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451224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1342D1-2D03-6345-A214-DB5C9B4F3A94}"/>
              </a:ext>
            </a:extLst>
          </p:cNvPr>
          <p:cNvSpPr>
            <a:spLocks noGrp="1"/>
          </p:cNvSpPr>
          <p:nvPr>
            <p:ph type="title"/>
          </p:nvPr>
        </p:nvSpPr>
        <p:spPr>
          <a:xfrm>
            <a:off x="457200" y="685800"/>
            <a:ext cx="11277600" cy="1004888"/>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DF3F734F-57A1-F647-8BF4-103A6F49AE55}"/>
              </a:ext>
            </a:extLst>
          </p:cNvPr>
          <p:cNvSpPr>
            <a:spLocks noGrp="1"/>
          </p:cNvSpPr>
          <p:nvPr>
            <p:ph type="body" idx="1"/>
          </p:nvPr>
        </p:nvSpPr>
        <p:spPr>
          <a:xfrm>
            <a:off x="457200" y="1825625"/>
            <a:ext cx="11277600" cy="43465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C44B8F-6FB1-E142-BB39-118BD22826E4}"/>
              </a:ext>
            </a:extLst>
          </p:cNvPr>
          <p:cNvSpPr>
            <a:spLocks noGrp="1"/>
          </p:cNvSpPr>
          <p:nvPr>
            <p:ph type="ftr" sz="quarter" idx="3"/>
          </p:nvPr>
        </p:nvSpPr>
        <p:spPr>
          <a:xfrm>
            <a:off x="6200172" y="6397384"/>
            <a:ext cx="5154592" cy="324091"/>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53B1056B-352D-9345-9A93-0EC73276E8A5}"/>
              </a:ext>
            </a:extLst>
          </p:cNvPr>
          <p:cNvSpPr>
            <a:spLocks noGrp="1"/>
          </p:cNvSpPr>
          <p:nvPr>
            <p:ph type="sldNum" sz="quarter" idx="4"/>
          </p:nvPr>
        </p:nvSpPr>
        <p:spPr>
          <a:xfrm>
            <a:off x="11354764" y="6397384"/>
            <a:ext cx="380035" cy="320675"/>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fld id="{714BF2E0-EE3B-6A4E-9FB9-82DE86E1F02F}" type="slidenum">
              <a:rPr lang="en-US" smtClean="0"/>
              <a:pPr/>
              <a:t>‹#›</a:t>
            </a:fld>
            <a:endParaRPr lang="en-US"/>
          </a:p>
        </p:txBody>
      </p:sp>
    </p:spTree>
    <p:extLst>
      <p:ext uri="{BB962C8B-B14F-4D97-AF65-F5344CB8AC3E}">
        <p14:creationId xmlns:p14="http://schemas.microsoft.com/office/powerpoint/2010/main" val="141577344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5" r:id="rId3"/>
    <p:sldLayoutId id="2147483649" r:id="rId4"/>
    <p:sldLayoutId id="2147483658" r:id="rId5"/>
    <p:sldLayoutId id="2147483667" r:id="rId6"/>
    <p:sldLayoutId id="2147483660" r:id="rId7"/>
    <p:sldLayoutId id="2147483662" r:id="rId8"/>
    <p:sldLayoutId id="2147483673" r:id="rId9"/>
    <p:sldLayoutId id="2147483669" r:id="rId10"/>
    <p:sldLayoutId id="2147483670" r:id="rId11"/>
    <p:sldLayoutId id="2147483671" r:id="rId12"/>
    <p:sldLayoutId id="2147483678" r:id="rId13"/>
    <p:sldLayoutId id="2147483681" r:id="rId14"/>
    <p:sldLayoutId id="2147483687" r:id="rId15"/>
    <p:sldLayoutId id="2147483688" r:id="rId16"/>
    <p:sldLayoutId id="2147483680" r:id="rId17"/>
    <p:sldLayoutId id="2147483679" r:id="rId18"/>
    <p:sldLayoutId id="2147483689" r:id="rId19"/>
    <p:sldLayoutId id="2147483694" r:id="rId20"/>
    <p:sldLayoutId id="2147483695" r:id="rId21"/>
    <p:sldLayoutId id="2147483677" r:id="rId22"/>
    <p:sldLayoutId id="2147483692" r:id="rId23"/>
    <p:sldLayoutId id="2147483693" r:id="rId24"/>
    <p:sldLayoutId id="2147483650" r:id="rId25"/>
    <p:sldLayoutId id="2147483690" r:id="rId26"/>
    <p:sldLayoutId id="2147483676" r:id="rId27"/>
    <p:sldLayoutId id="2147483654" r:id="rId28"/>
    <p:sldLayoutId id="2147483691" r:id="rId29"/>
    <p:sldLayoutId id="2147483666" r:id="rId30"/>
    <p:sldLayoutId id="2147483674" r:id="rId31"/>
    <p:sldLayoutId id="2147483683" r:id="rId32"/>
    <p:sldLayoutId id="2147483675" r:id="rId33"/>
    <p:sldLayoutId id="2147483684" r:id="rId34"/>
    <p:sldLayoutId id="2147483652" r:id="rId35"/>
    <p:sldLayoutId id="2147483653" r:id="rId36"/>
    <p:sldLayoutId id="2147483656" r:id="rId37"/>
    <p:sldLayoutId id="2147483657" r:id="rId38"/>
    <p:sldLayoutId id="2147483685" r:id="rId39"/>
    <p:sldLayoutId id="2147483686" r:id="rId40"/>
  </p:sldLayoutIdLst>
  <p:hf hdr="0" dt="0"/>
  <p:txStyles>
    <p:titleStyle>
      <a:lvl1pPr algn="l" defTabSz="914400" rtl="0" eaLnBrk="1" latinLnBrk="0" hangingPunct="1">
        <a:lnSpc>
          <a:spcPct val="90000"/>
        </a:lnSpc>
        <a:spcBef>
          <a:spcPct val="0"/>
        </a:spcBef>
        <a:buNone/>
        <a:defRPr sz="3200" b="0" i="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3888">
          <p15:clr>
            <a:srgbClr val="F26B43"/>
          </p15:clr>
        </p15:guide>
        <p15:guide id="7" orient="horz" pos="4032">
          <p15:clr>
            <a:srgbClr val="F26B43"/>
          </p15:clr>
        </p15:guide>
        <p15:guide id="8" orient="horz" pos="432">
          <p15:clr>
            <a:srgbClr val="F26B43"/>
          </p15:clr>
        </p15:guide>
        <p15:guide id="9" pos="2592">
          <p15:clr>
            <a:srgbClr val="F26B43"/>
          </p15:clr>
        </p15:guide>
        <p15:guide id="10" pos="2688">
          <p15:clr>
            <a:srgbClr val="F26B43"/>
          </p15:clr>
        </p15:guide>
        <p15:guide id="11" pos="4992">
          <p15:clr>
            <a:srgbClr val="F26B43"/>
          </p15:clr>
        </p15:guide>
        <p15:guide id="12" pos="5088">
          <p15:clr>
            <a:srgbClr val="F26B43"/>
          </p15:clr>
        </p15:guide>
        <p15:guide id="13"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7FFE5AC5_F04EAB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WorldHealthOrganization/smart-ig-empty" TargetMode="External"/><Relationship Id="rId2" Type="http://schemas.openxmlformats.org/officeDocument/2006/relationships/hyperlink" Target="https://worldhealthorganization.github.io/smart-ig-starter-kit/" TargetMode="Externa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hyperlink" Target="https://worldhealthorganization.github.io/smart-ig-starter-kit/l3_logicalmodels.html" TargetMode="External"/><Relationship Id="rId2" Type="http://schemas.openxmlformats.org/officeDocument/2006/relationships/hyperlink" Target="https://worldhealthorganization.github.io/smart-ig-starter-kit/authoring_artifacts.html" TargetMode="External"/><Relationship Id="rId1" Type="http://schemas.openxmlformats.org/officeDocument/2006/relationships/slideLayout" Target="../slideLayouts/slideLayout25.xml"/><Relationship Id="rId4" Type="http://schemas.openxmlformats.org/officeDocument/2006/relationships/hyperlink" Target="https://smart.who.int/ddcc/index.html"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1.xml"/><Relationship Id="rId4" Type="http://schemas.openxmlformats.org/officeDocument/2006/relationships/hyperlink" Target="https://worldhealthorganization.github.io/smart-trust/GDHCN_Administrative_and_Operational_Framework.pdf"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smart.who.int/ddcc/use_cases.html" TargetMode="Externa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hyperlink" Target="https://hl7.org/fhir/uv/ips/" TargetMode="External"/><Relationship Id="rId7" Type="http://schemas.openxmlformats.org/officeDocument/2006/relationships/hyperlink" Target="https://loinc.org/" TargetMode="External"/><Relationship Id="rId2" Type="http://schemas.openxmlformats.org/officeDocument/2006/relationships/hyperlink" Target="https://smart.who.int/ddcc/" TargetMode="External"/><Relationship Id="rId1" Type="http://schemas.openxmlformats.org/officeDocument/2006/relationships/slideLayout" Target="../slideLayouts/slideLayout27.xml"/><Relationship Id="rId6" Type="http://schemas.openxmlformats.org/officeDocument/2006/relationships/hyperlink" Target="https://icd.who.int/en" TargetMode="External"/><Relationship Id="rId5" Type="http://schemas.openxmlformats.org/officeDocument/2006/relationships/hyperlink" Target="https://build.fhir.org/ig/HL7/fhir-ipa/" TargetMode="External"/><Relationship Id="rId4" Type="http://schemas.openxmlformats.org/officeDocument/2006/relationships/hyperlink" Target="https://github.com/ehn-dcc-development/eu-dcc-hcert-spec"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who.int/publications/i/item/9789241580496" TargetMode="External"/><Relationship Id="rId2" Type="http://schemas.openxmlformats.org/officeDocument/2006/relationships/hyperlink" Target="https://commission.europa.eu/publications/key-documents-related-digital-covid-19-certificate_en" TargetMode="Externa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228B-3147-D94F-866B-A8FAAD6D0A0A}"/>
              </a:ext>
            </a:extLst>
          </p:cNvPr>
          <p:cNvSpPr>
            <a:spLocks noGrp="1"/>
          </p:cNvSpPr>
          <p:nvPr>
            <p:ph type="ctrTitle"/>
          </p:nvPr>
        </p:nvSpPr>
        <p:spPr>
          <a:xfrm>
            <a:off x="466403" y="685418"/>
            <a:ext cx="11301053" cy="2387600"/>
          </a:xfrm>
        </p:spPr>
        <p:txBody>
          <a:bodyPr>
            <a:normAutofit/>
          </a:bodyPr>
          <a:lstStyle/>
          <a:p>
            <a:pPr algn="ctr"/>
            <a:r>
              <a:rPr lang="en-US"/>
              <a:t>Template for a proposing a new Trust Domain</a:t>
            </a:r>
          </a:p>
        </p:txBody>
      </p:sp>
      <p:sp>
        <p:nvSpPr>
          <p:cNvPr id="3" name="Subtitle 2">
            <a:extLst>
              <a:ext uri="{FF2B5EF4-FFF2-40B4-BE49-F238E27FC236}">
                <a16:creationId xmlns:a16="http://schemas.microsoft.com/office/drawing/2014/main" id="{71240366-2832-5145-BAE0-7E5613A9ED2F}"/>
              </a:ext>
            </a:extLst>
          </p:cNvPr>
          <p:cNvSpPr>
            <a:spLocks noGrp="1"/>
          </p:cNvSpPr>
          <p:nvPr>
            <p:ph type="subTitle" idx="1"/>
          </p:nvPr>
        </p:nvSpPr>
        <p:spPr>
          <a:xfrm>
            <a:off x="457200" y="3784982"/>
            <a:ext cx="5638800" cy="1655762"/>
          </a:xfrm>
        </p:spPr>
        <p:txBody>
          <a:bodyPr vert="horz" lIns="0" tIns="0" rIns="0" bIns="0" rtlCol="0" anchor="t">
            <a:normAutofit fontScale="70000" lnSpcReduction="20000"/>
          </a:bodyPr>
          <a:lstStyle/>
          <a:p>
            <a:pPr>
              <a:lnSpc>
                <a:spcPct val="120000"/>
              </a:lnSpc>
              <a:spcBef>
                <a:spcPts val="0"/>
              </a:spcBef>
            </a:pPr>
            <a:r>
              <a:rPr lang="en-US" sz="3600">
                <a:cs typeface="Calibri"/>
              </a:rPr>
              <a:t>Rapid Assessment Template for new Trust Domain proposals</a:t>
            </a:r>
          </a:p>
          <a:p>
            <a:pPr>
              <a:lnSpc>
                <a:spcPct val="120000"/>
              </a:lnSpc>
              <a:spcBef>
                <a:spcPts val="0"/>
              </a:spcBef>
            </a:pPr>
            <a:endParaRPr lang="en-US" sz="3600">
              <a:cs typeface="Calibri"/>
            </a:endParaRPr>
          </a:p>
          <a:p>
            <a:pPr>
              <a:lnSpc>
                <a:spcPct val="120000"/>
              </a:lnSpc>
              <a:spcBef>
                <a:spcPts val="0"/>
              </a:spcBef>
            </a:pPr>
            <a:r>
              <a:rPr lang="en-US" sz="3600">
                <a:cs typeface="Calibri"/>
              </a:rPr>
              <a:t>04</a:t>
            </a:r>
            <a:r>
              <a:rPr lang="en-US" sz="3600" baseline="30000">
                <a:cs typeface="Calibri"/>
              </a:rPr>
              <a:t>th</a:t>
            </a:r>
            <a:r>
              <a:rPr lang="en-US" sz="3600">
                <a:cs typeface="Calibri"/>
              </a:rPr>
              <a:t> March 2024</a:t>
            </a:r>
          </a:p>
        </p:txBody>
      </p:sp>
    </p:spTree>
    <p:extLst>
      <p:ext uri="{BB962C8B-B14F-4D97-AF65-F5344CB8AC3E}">
        <p14:creationId xmlns:p14="http://schemas.microsoft.com/office/powerpoint/2010/main" val="390229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05E8-EF12-B9E7-3F30-5804D1F17635}"/>
              </a:ext>
            </a:extLst>
          </p:cNvPr>
          <p:cNvSpPr>
            <a:spLocks noGrp="1"/>
          </p:cNvSpPr>
          <p:nvPr>
            <p:ph type="title"/>
          </p:nvPr>
        </p:nvSpPr>
        <p:spPr/>
        <p:txBody>
          <a:bodyPr/>
          <a:lstStyle/>
          <a:p>
            <a:r>
              <a:rPr lang="en-US"/>
              <a:t>Annex 1: High-level process guidance for establishing a newly proposed Trust Domain</a:t>
            </a:r>
          </a:p>
        </p:txBody>
      </p:sp>
      <p:sp>
        <p:nvSpPr>
          <p:cNvPr id="3" name="Content Placeholder 2">
            <a:extLst>
              <a:ext uri="{FF2B5EF4-FFF2-40B4-BE49-F238E27FC236}">
                <a16:creationId xmlns:a16="http://schemas.microsoft.com/office/drawing/2014/main" id="{86DDB309-84AD-2302-7CDD-8E1F94905AFB}"/>
              </a:ext>
            </a:extLst>
          </p:cNvPr>
          <p:cNvSpPr>
            <a:spLocks noGrp="1"/>
          </p:cNvSpPr>
          <p:nvPr>
            <p:ph idx="1"/>
          </p:nvPr>
        </p:nvSpPr>
        <p:spPr/>
        <p:txBody>
          <a:bodyPr vert="horz" lIns="0" tIns="0" rIns="0" bIns="0" rtlCol="0" anchor="t">
            <a:normAutofit lnSpcReduction="10000"/>
          </a:bodyPr>
          <a:lstStyle/>
          <a:p>
            <a:r>
              <a:rPr lang="en-US">
                <a:ea typeface="+mn-lt"/>
                <a:cs typeface="+mn-lt"/>
              </a:rPr>
              <a:t>Complete the Rapid Assessment Template to detail the comprehensive scope and objectives of the new Trust Domain, ensuring alignment with the GDHCN's overarching goals.</a:t>
            </a:r>
          </a:p>
          <a:p>
            <a:r>
              <a:rPr lang="en-US">
                <a:ea typeface="+mn-lt"/>
                <a:cs typeface="+mn-lt"/>
              </a:rPr>
              <a:t>Collaborate with the WHO's secretariat in a joint effort to engage a diverse group of stakeholders from various sectors and disciplines, aiming to gather comprehensive insights and feedback for the development of the new Trust Domain.</a:t>
            </a:r>
          </a:p>
          <a:p>
            <a:r>
              <a:rPr lang="en-US"/>
              <a:t>Develop detailed technical specifications and policy standards, adhering to GDHCN’s guidelines and international best practices.​</a:t>
            </a:r>
          </a:p>
          <a:p>
            <a:r>
              <a:rPr lang="en-US"/>
              <a:t>Establish</a:t>
            </a:r>
            <a:r>
              <a:rPr lang="en-US" b="1"/>
              <a:t> </a:t>
            </a:r>
            <a:r>
              <a:rPr lang="en-US"/>
              <a:t>a robust governance structure, clarifying roles, responsibilities and decision-making processes.</a:t>
            </a:r>
          </a:p>
          <a:p>
            <a:r>
              <a:rPr lang="en-US"/>
              <a:t>Set up a secure, scalable, and interoperable IT infrastructure, tailored to the Trust Domain's specific needs.​</a:t>
            </a:r>
          </a:p>
          <a:p>
            <a:r>
              <a:rPr lang="en-US"/>
              <a:t>Conduct thorough testing to validate technical and operational effectiveness, ensuring readiness for deployment.​</a:t>
            </a:r>
          </a:p>
          <a:p>
            <a:r>
              <a:rPr lang="en-US">
                <a:ea typeface="+mn-lt"/>
                <a:cs typeface="+mn-lt"/>
              </a:rPr>
              <a:t>Collaboratively implement a pilot phase with the WHO's secretariat to test processes in a controlled environment, facilitating joint adjustments before the full-scale launch. </a:t>
            </a:r>
          </a:p>
          <a:p>
            <a:r>
              <a:rPr lang="en-US">
                <a:ea typeface="+mn-lt"/>
                <a:cs typeface="+mn-lt"/>
              </a:rPr>
              <a:t>Jointly launch the Trust Domain with the WHO's secretariat, ensuring comprehensive training and resources are provided to all participants for a seamless transition. </a:t>
            </a:r>
          </a:p>
          <a:p>
            <a:r>
              <a:rPr lang="en-US">
                <a:ea typeface="+mn-lt"/>
                <a:cs typeface="+mn-lt"/>
              </a:rPr>
              <a:t>In partnership with the WHO's secretariat, institute ongoing mechanisms for monitoring, evaluation, and adaptation to maintain the Trust Domain's effectiveness and relevance over time. </a:t>
            </a:r>
            <a:endParaRPr lang="en-US">
              <a:ea typeface="Calibri"/>
              <a:cs typeface="Calibri"/>
            </a:endParaRPr>
          </a:p>
        </p:txBody>
      </p:sp>
      <p:sp>
        <p:nvSpPr>
          <p:cNvPr id="4" name="Footer Placeholder 3">
            <a:extLst>
              <a:ext uri="{FF2B5EF4-FFF2-40B4-BE49-F238E27FC236}">
                <a16:creationId xmlns:a16="http://schemas.microsoft.com/office/drawing/2014/main" id="{8FE8E504-E5C1-CD76-47B4-D1E8915EF6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BE54E-B0AF-B543-2245-5C93F84CA8E4}"/>
              </a:ext>
            </a:extLst>
          </p:cNvPr>
          <p:cNvSpPr>
            <a:spLocks noGrp="1"/>
          </p:cNvSpPr>
          <p:nvPr>
            <p:ph type="sldNum" sz="quarter" idx="12"/>
          </p:nvPr>
        </p:nvSpPr>
        <p:spPr/>
        <p:txBody>
          <a:bodyPr/>
          <a:lstStyle/>
          <a:p>
            <a:fld id="{714BF2E0-EE3B-6A4E-9FB9-82DE86E1F02F}" type="slidenum">
              <a:rPr lang="en-US" smtClean="0"/>
              <a:pPr/>
              <a:t>10</a:t>
            </a:fld>
            <a:endParaRPr lang="en-US"/>
          </a:p>
        </p:txBody>
      </p:sp>
    </p:spTree>
    <p:extLst>
      <p:ext uri="{BB962C8B-B14F-4D97-AF65-F5344CB8AC3E}">
        <p14:creationId xmlns:p14="http://schemas.microsoft.com/office/powerpoint/2010/main" val="4031687656"/>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29EA-6A06-3F8E-57E1-275657441621}"/>
              </a:ext>
            </a:extLst>
          </p:cNvPr>
          <p:cNvSpPr>
            <a:spLocks noGrp="1"/>
          </p:cNvSpPr>
          <p:nvPr>
            <p:ph type="title"/>
          </p:nvPr>
        </p:nvSpPr>
        <p:spPr/>
        <p:txBody>
          <a:bodyPr/>
          <a:lstStyle/>
          <a:p>
            <a:r>
              <a:rPr lang="en-US"/>
              <a:t>Annex 2: High-level guidance for documenting the Trust Domain as a FHIR Implementation Guide</a:t>
            </a:r>
          </a:p>
        </p:txBody>
      </p:sp>
      <p:sp>
        <p:nvSpPr>
          <p:cNvPr id="3" name="Content Placeholder 2">
            <a:extLst>
              <a:ext uri="{FF2B5EF4-FFF2-40B4-BE49-F238E27FC236}">
                <a16:creationId xmlns:a16="http://schemas.microsoft.com/office/drawing/2014/main" id="{A086B53B-B12B-2221-7B05-8BAD535D0097}"/>
              </a:ext>
            </a:extLst>
          </p:cNvPr>
          <p:cNvSpPr>
            <a:spLocks noGrp="1"/>
          </p:cNvSpPr>
          <p:nvPr>
            <p:ph idx="1"/>
          </p:nvPr>
        </p:nvSpPr>
        <p:spPr/>
        <p:txBody>
          <a:bodyPr vert="horz" lIns="0" tIns="0" rIns="0" bIns="0" rtlCol="0" anchor="t">
            <a:normAutofit lnSpcReduction="10000"/>
          </a:bodyPr>
          <a:lstStyle/>
          <a:p>
            <a:pPr fontAlgn="base"/>
            <a:r>
              <a:rPr lang="en-US" sz="1800" b="0" i="0" u="none" strike="noStrike">
                <a:solidFill>
                  <a:srgbClr val="000000"/>
                </a:solidFill>
                <a:effectLst/>
              </a:rPr>
              <a:t>The Trust Domain shall try to align to the SMART Guidelines methodology of documenting a FHIR Implementation Guide.</a:t>
            </a:r>
            <a:r>
              <a:rPr lang="en-US" sz="1800">
                <a:solidFill>
                  <a:srgbClr val="000000"/>
                </a:solidFill>
              </a:rPr>
              <a:t> </a:t>
            </a:r>
            <a:r>
              <a:rPr lang="en-US" sz="1800" b="0" i="0" u="none" strike="noStrike">
                <a:solidFill>
                  <a:srgbClr val="000000"/>
                </a:solidFill>
                <a:effectLst/>
              </a:rPr>
              <a:t> </a:t>
            </a:r>
            <a:r>
              <a:rPr lang="en-US" sz="1800">
                <a:solidFill>
                  <a:srgbClr val="000000"/>
                </a:solidFill>
              </a:rPr>
              <a:t>The </a:t>
            </a:r>
            <a:r>
              <a:rPr lang="en-US" sz="1800">
                <a:solidFill>
                  <a:srgbClr val="000000"/>
                </a:solidFill>
                <a:hlinkClick r:id="rId2"/>
              </a:rPr>
              <a:t>L3 SOP</a:t>
            </a:r>
            <a:r>
              <a:rPr lang="en-US" sz="1800">
                <a:solidFill>
                  <a:srgbClr val="000000"/>
                </a:solidFill>
              </a:rPr>
              <a:t> provides a comprehensive guidance for the same, including guidance for development, testing, and production considerations.</a:t>
            </a:r>
            <a:endParaRPr lang="en-US" sz="1800">
              <a:solidFill>
                <a:srgbClr val="000000"/>
              </a:solidFill>
              <a:ea typeface="Calibri"/>
              <a:cs typeface="Calibri"/>
            </a:endParaRPr>
          </a:p>
          <a:p>
            <a:pPr fontAlgn="base"/>
            <a:r>
              <a:rPr lang="en-US" sz="1800" b="0" i="0" u="none" strike="noStrike">
                <a:solidFill>
                  <a:srgbClr val="000000"/>
                </a:solidFill>
                <a:effectLst/>
                <a:latin typeface="Calibri"/>
                <a:ea typeface="Calibri"/>
                <a:cs typeface="Calibri"/>
              </a:rPr>
              <a:t>Start a new GitHub repository using </a:t>
            </a:r>
            <a:r>
              <a:rPr lang="en-US" sz="1800" b="0" i="0" u="sng" strike="noStrike">
                <a:solidFill>
                  <a:srgbClr val="0000FF"/>
                </a:solidFill>
                <a:effectLst/>
                <a:latin typeface="Calibri"/>
                <a:ea typeface="Calibri"/>
                <a:cs typeface="Calibri"/>
                <a:hlinkClick r:id="rId3"/>
              </a:rPr>
              <a:t>this</a:t>
            </a:r>
            <a:r>
              <a:rPr lang="en-US" sz="1800" b="0" i="0" u="none" strike="noStrike">
                <a:solidFill>
                  <a:srgbClr val="000000"/>
                </a:solidFill>
                <a:effectLst/>
                <a:latin typeface="Calibri"/>
                <a:ea typeface="Calibri"/>
                <a:cs typeface="Calibri"/>
              </a:rPr>
              <a:t> repository as a </a:t>
            </a:r>
            <a:r>
              <a:rPr lang="en-US" sz="1800">
                <a:solidFill>
                  <a:srgbClr val="000000"/>
                </a:solidFill>
                <a:latin typeface="Calibri"/>
                <a:ea typeface="Calibri"/>
                <a:cs typeface="Calibri"/>
              </a:rPr>
              <a:t>template</a:t>
            </a:r>
            <a:endParaRPr lang="en-US">
              <a:solidFill>
                <a:srgbClr val="000000"/>
              </a:solidFill>
              <a:latin typeface="Calibri"/>
              <a:ea typeface="Calibri"/>
              <a:cs typeface="Calibri"/>
            </a:endParaRPr>
          </a:p>
          <a:p>
            <a:r>
              <a:rPr lang="en-US" sz="1800">
                <a:solidFill>
                  <a:srgbClr val="000000"/>
                </a:solidFill>
                <a:latin typeface="Calibri"/>
                <a:ea typeface="Calibri"/>
                <a:cs typeface="Calibri"/>
              </a:rPr>
              <a:t>Translate</a:t>
            </a:r>
            <a:r>
              <a:rPr lang="en-US" sz="1800" b="0" i="0" u="none" strike="noStrike">
                <a:solidFill>
                  <a:srgbClr val="000000"/>
                </a:solidFill>
                <a:effectLst/>
              </a:rPr>
              <a:t> the identified use cases, specifications and the policy in previous slides into </a:t>
            </a:r>
            <a:r>
              <a:rPr lang="en-US" sz="1800" b="1" i="0" u="none" strike="noStrike">
                <a:solidFill>
                  <a:srgbClr val="000000"/>
                </a:solidFill>
                <a:effectLst/>
              </a:rPr>
              <a:t>Business Requirements</a:t>
            </a:r>
            <a:r>
              <a:rPr lang="en-US" sz="1800" b="0" i="0" u="none" strike="noStrike">
                <a:solidFill>
                  <a:srgbClr val="000000"/>
                </a:solidFill>
                <a:effectLst/>
              </a:rPr>
              <a:t> </a:t>
            </a:r>
            <a:r>
              <a:rPr lang="en-US" sz="1800">
                <a:solidFill>
                  <a:srgbClr val="000000"/>
                </a:solidFill>
              </a:rPr>
              <a:t>tab of the FHIR Implementation Guide</a:t>
            </a:r>
            <a:endParaRPr lang="en-US" sz="1800" b="0" i="0">
              <a:solidFill>
                <a:srgbClr val="000000"/>
              </a:solidFill>
              <a:effectLst/>
              <a:ea typeface="Calibri"/>
              <a:cs typeface="Calibri"/>
            </a:endParaRPr>
          </a:p>
          <a:p>
            <a:pPr lvl="1" fontAlgn="base"/>
            <a:r>
              <a:rPr lang="en-US" sz="1800" b="0" i="0" u="none" strike="noStrike">
                <a:solidFill>
                  <a:srgbClr val="000000"/>
                </a:solidFill>
                <a:effectLst/>
              </a:rPr>
              <a:t>input/pagecontent/trust_domain_policy.md</a:t>
            </a:r>
            <a:r>
              <a:rPr lang="en-US" sz="1800" b="0" i="0">
                <a:solidFill>
                  <a:srgbClr val="000000"/>
                </a:solidFill>
                <a:effectLst/>
              </a:rPr>
              <a:t>​</a:t>
            </a:r>
            <a:endParaRPr lang="en-US" b="0" i="0">
              <a:solidFill>
                <a:srgbClr val="000000"/>
              </a:solidFill>
              <a:effectLst/>
            </a:endParaRPr>
          </a:p>
          <a:p>
            <a:pPr lvl="1" fontAlgn="base"/>
            <a:r>
              <a:rPr lang="en-US" sz="1800" b="0" i="0" u="none" strike="noStrike">
                <a:solidFill>
                  <a:srgbClr val="000000"/>
                </a:solidFill>
                <a:effectLst/>
              </a:rPr>
              <a:t>input/pagecontent/trust_domain_specifications.md</a:t>
            </a:r>
            <a:r>
              <a:rPr lang="en-US" sz="1800" b="0" i="0">
                <a:solidFill>
                  <a:srgbClr val="000000"/>
                </a:solidFill>
                <a:effectLst/>
              </a:rPr>
              <a:t>​</a:t>
            </a:r>
            <a:endParaRPr lang="en-US" b="0" i="0">
              <a:solidFill>
                <a:srgbClr val="000000"/>
              </a:solidFill>
              <a:effectLst/>
            </a:endParaRPr>
          </a:p>
          <a:p>
            <a:pPr lvl="1" fontAlgn="base"/>
            <a:r>
              <a:rPr lang="en-US" sz="1800" b="0" i="0" u="none" strike="noStrike">
                <a:solidFill>
                  <a:srgbClr val="000000"/>
                </a:solidFill>
                <a:effectLst/>
              </a:rPr>
              <a:t>input/pagecontent/trust_domain_use_cases.md</a:t>
            </a:r>
            <a:r>
              <a:rPr lang="en-US" sz="1800" b="0" i="0">
                <a:solidFill>
                  <a:srgbClr val="000000"/>
                </a:solidFill>
                <a:effectLst/>
              </a:rPr>
              <a:t>​</a:t>
            </a:r>
            <a:endParaRPr lang="en-US" b="0" i="0">
              <a:solidFill>
                <a:srgbClr val="000000"/>
              </a:solidFill>
              <a:effectLst/>
            </a:endParaRPr>
          </a:p>
          <a:p>
            <a:pPr lvl="1" fontAlgn="base"/>
            <a:r>
              <a:rPr lang="en-US" sz="1800" b="0" i="0" u="none" strike="noStrike">
                <a:solidFill>
                  <a:srgbClr val="000000"/>
                </a:solidFill>
                <a:effectLst/>
              </a:rPr>
              <a:t>input/pagecontent/personas.md</a:t>
            </a:r>
            <a:r>
              <a:rPr lang="en-US" sz="1800" b="0" i="0">
                <a:solidFill>
                  <a:srgbClr val="000000"/>
                </a:solidFill>
                <a:effectLst/>
              </a:rPr>
              <a:t>​</a:t>
            </a:r>
            <a:endParaRPr lang="en-US" b="0" i="0">
              <a:solidFill>
                <a:srgbClr val="000000"/>
              </a:solidFill>
              <a:effectLst/>
            </a:endParaRPr>
          </a:p>
          <a:p>
            <a:pPr lvl="1" fontAlgn="base"/>
            <a:r>
              <a:rPr lang="en-US" sz="1800" b="0" i="0" u="none" strike="noStrike">
                <a:solidFill>
                  <a:srgbClr val="000000"/>
                </a:solidFill>
                <a:effectLst/>
              </a:rPr>
              <a:t>Input/pageconent/scenarios.md</a:t>
            </a:r>
            <a:r>
              <a:rPr lang="en-US" sz="1800" b="0" i="0">
                <a:solidFill>
                  <a:srgbClr val="000000"/>
                </a:solidFill>
                <a:effectLst/>
              </a:rPr>
              <a:t>​</a:t>
            </a:r>
            <a:endParaRPr lang="en-US" b="0" i="0">
              <a:solidFill>
                <a:srgbClr val="000000"/>
              </a:solidFill>
              <a:effectLst/>
            </a:endParaRPr>
          </a:p>
          <a:p>
            <a:pPr lvl="1" fontAlgn="base"/>
            <a:r>
              <a:rPr lang="en-US" sz="1800" b="0" i="0" u="none" strike="noStrike">
                <a:solidFill>
                  <a:srgbClr val="000000"/>
                </a:solidFill>
                <a:effectLst/>
              </a:rPr>
              <a:t>input/pagecontent/business-processes.md</a:t>
            </a:r>
            <a:r>
              <a:rPr lang="en-US" sz="1800" b="0" i="0">
                <a:solidFill>
                  <a:srgbClr val="000000"/>
                </a:solidFill>
                <a:effectLst/>
              </a:rPr>
              <a:t>​</a:t>
            </a:r>
            <a:endParaRPr lang="en-US" b="0" i="0">
              <a:solidFill>
                <a:srgbClr val="000000"/>
              </a:solidFill>
              <a:effectLst/>
            </a:endParaRPr>
          </a:p>
          <a:p>
            <a:endParaRPr lang="en-US"/>
          </a:p>
        </p:txBody>
      </p:sp>
      <p:sp>
        <p:nvSpPr>
          <p:cNvPr id="4" name="Footer Placeholder 3">
            <a:extLst>
              <a:ext uri="{FF2B5EF4-FFF2-40B4-BE49-F238E27FC236}">
                <a16:creationId xmlns:a16="http://schemas.microsoft.com/office/drawing/2014/main" id="{C09C406C-0C2D-5313-4484-58F364429E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E89916-36BF-D577-BFFC-7CE8CC40D13B}"/>
              </a:ext>
            </a:extLst>
          </p:cNvPr>
          <p:cNvSpPr>
            <a:spLocks noGrp="1"/>
          </p:cNvSpPr>
          <p:nvPr>
            <p:ph type="sldNum" sz="quarter" idx="12"/>
          </p:nvPr>
        </p:nvSpPr>
        <p:spPr/>
        <p:txBody>
          <a:bodyPr/>
          <a:lstStyle/>
          <a:p>
            <a:fld id="{714BF2E0-EE3B-6A4E-9FB9-82DE86E1F02F}" type="slidenum">
              <a:rPr lang="en-US" smtClean="0"/>
              <a:pPr/>
              <a:t>11</a:t>
            </a:fld>
            <a:endParaRPr lang="en-US"/>
          </a:p>
        </p:txBody>
      </p:sp>
    </p:spTree>
    <p:extLst>
      <p:ext uri="{BB962C8B-B14F-4D97-AF65-F5344CB8AC3E}">
        <p14:creationId xmlns:p14="http://schemas.microsoft.com/office/powerpoint/2010/main" val="818006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29EA-6A06-3F8E-57E1-275657441621}"/>
              </a:ext>
            </a:extLst>
          </p:cNvPr>
          <p:cNvSpPr>
            <a:spLocks noGrp="1"/>
          </p:cNvSpPr>
          <p:nvPr>
            <p:ph type="title"/>
          </p:nvPr>
        </p:nvSpPr>
        <p:spPr/>
        <p:txBody>
          <a:bodyPr/>
          <a:lstStyle/>
          <a:p>
            <a:r>
              <a:rPr lang="en-US"/>
              <a:t>Annex 2: High-level guidance for documenting the Trust Domain as a FHIR Implementation Guide (continued)</a:t>
            </a:r>
          </a:p>
        </p:txBody>
      </p:sp>
      <p:sp>
        <p:nvSpPr>
          <p:cNvPr id="3" name="Content Placeholder 2">
            <a:extLst>
              <a:ext uri="{FF2B5EF4-FFF2-40B4-BE49-F238E27FC236}">
                <a16:creationId xmlns:a16="http://schemas.microsoft.com/office/drawing/2014/main" id="{A086B53B-B12B-2221-7B05-8BAD535D0097}"/>
              </a:ext>
            </a:extLst>
          </p:cNvPr>
          <p:cNvSpPr>
            <a:spLocks noGrp="1"/>
          </p:cNvSpPr>
          <p:nvPr>
            <p:ph idx="1"/>
          </p:nvPr>
        </p:nvSpPr>
        <p:spPr/>
        <p:txBody>
          <a:bodyPr vert="horz" lIns="0" tIns="0" rIns="0" bIns="0" rtlCol="0" anchor="t">
            <a:normAutofit/>
          </a:bodyPr>
          <a:lstStyle/>
          <a:p>
            <a:pPr fontAlgn="base"/>
            <a:r>
              <a:rPr lang="en-US" sz="1800" b="0" i="0" u="none" strike="noStrike">
                <a:solidFill>
                  <a:srgbClr val="000000"/>
                </a:solidFill>
                <a:effectLst/>
                <a:latin typeface="Calibri"/>
                <a:ea typeface="Calibri"/>
                <a:cs typeface="Calibri"/>
              </a:rPr>
              <a:t>Translate the functional components to </a:t>
            </a:r>
            <a:r>
              <a:rPr lang="en-US" sz="1800" b="1" i="0" u="none" strike="noStrike">
                <a:solidFill>
                  <a:srgbClr val="000000"/>
                </a:solidFill>
                <a:effectLst/>
                <a:latin typeface="Calibri"/>
                <a:ea typeface="Calibri"/>
                <a:cs typeface="Calibri"/>
              </a:rPr>
              <a:t>Data Models and </a:t>
            </a:r>
            <a:r>
              <a:rPr lang="en-US" sz="1800" b="1">
                <a:solidFill>
                  <a:srgbClr val="000000"/>
                </a:solidFill>
                <a:latin typeface="Calibri"/>
                <a:ea typeface="Calibri"/>
                <a:cs typeface="Calibri"/>
              </a:rPr>
              <a:t>Exchange </a:t>
            </a:r>
            <a:r>
              <a:rPr lang="en-US" sz="1800">
                <a:solidFill>
                  <a:srgbClr val="000000"/>
                </a:solidFill>
                <a:latin typeface="Calibri"/>
                <a:ea typeface="Calibri"/>
                <a:cs typeface="Calibri"/>
              </a:rPr>
              <a:t>tab of the FHIR Implementation Guide</a:t>
            </a:r>
          </a:p>
          <a:p>
            <a:pPr lvl="1"/>
            <a:r>
              <a:rPr lang="en-US" sz="1800" b="0" i="0" u="none" strike="noStrike">
                <a:solidFill>
                  <a:srgbClr val="000000"/>
                </a:solidFill>
                <a:effectLst/>
                <a:latin typeface="Calibri"/>
                <a:ea typeface="Calibri"/>
                <a:cs typeface="Calibri"/>
              </a:rPr>
              <a:t>Personas are documented as System Actors</a:t>
            </a:r>
            <a:r>
              <a:rPr lang="en-US" sz="1800" b="0" i="0">
                <a:solidFill>
                  <a:srgbClr val="000000"/>
                </a:solidFill>
                <a:effectLst/>
                <a:latin typeface="Calibri"/>
                <a:ea typeface="Calibri"/>
                <a:cs typeface="Calibri"/>
              </a:rPr>
              <a:t>​</a:t>
            </a:r>
            <a:endParaRPr lang="en-US" sz="2400" b="0" i="0">
              <a:solidFill>
                <a:srgbClr val="000000"/>
              </a:solidFill>
              <a:effectLst/>
              <a:latin typeface="Arial"/>
              <a:ea typeface="Calibri"/>
              <a:cs typeface="Arial"/>
            </a:endParaRPr>
          </a:p>
          <a:p>
            <a:pPr lvl="1" fontAlgn="base"/>
            <a:r>
              <a:rPr lang="en-US" sz="1800" b="0" i="0" u="none" strike="noStrike">
                <a:solidFill>
                  <a:srgbClr val="000000"/>
                </a:solidFill>
                <a:effectLst/>
                <a:latin typeface="Calibri" panose="020F0502020204030204" pitchFamily="34" charset="0"/>
              </a:rPr>
              <a:t>input/pagecontent/system-actors.md</a:t>
            </a:r>
            <a:r>
              <a:rPr lang="en-US" sz="1800" b="0" i="0">
                <a:solidFill>
                  <a:srgbClr val="000000"/>
                </a:solidFill>
                <a:effectLst/>
                <a:latin typeface="Calibri" panose="020F0502020204030204" pitchFamily="34" charset="0"/>
              </a:rPr>
              <a:t>​</a:t>
            </a:r>
            <a:endParaRPr lang="en-US" sz="2400" b="0" i="0">
              <a:solidFill>
                <a:srgbClr val="000000"/>
              </a:solidFill>
              <a:effectLst/>
              <a:latin typeface="Arial" panose="020B0604020202020204" pitchFamily="34" charset="0"/>
            </a:endParaRPr>
          </a:p>
          <a:p>
            <a:pPr lvl="1" fontAlgn="base"/>
            <a:r>
              <a:rPr lang="en-US" sz="1800" b="0" i="0" u="none" strike="noStrike">
                <a:solidFill>
                  <a:srgbClr val="000000"/>
                </a:solidFill>
                <a:effectLst/>
                <a:latin typeface="Calibri" panose="020F0502020204030204" pitchFamily="34" charset="0"/>
              </a:rPr>
              <a:t>Workflows are further detailed using UML notation into sequence diagrams and transactions</a:t>
            </a:r>
            <a:r>
              <a:rPr lang="en-US" sz="1800" b="0" i="0">
                <a:solidFill>
                  <a:srgbClr val="000000"/>
                </a:solidFill>
                <a:effectLst/>
                <a:latin typeface="Calibri" panose="020F0502020204030204" pitchFamily="34" charset="0"/>
              </a:rPr>
              <a:t>​</a:t>
            </a:r>
            <a:endParaRPr lang="en-US" sz="2400" b="0" i="0">
              <a:solidFill>
                <a:srgbClr val="000000"/>
              </a:solidFill>
              <a:effectLst/>
              <a:latin typeface="Arial" panose="020B0604020202020204" pitchFamily="34" charset="0"/>
            </a:endParaRPr>
          </a:p>
          <a:p>
            <a:pPr lvl="1" fontAlgn="base"/>
            <a:r>
              <a:rPr lang="en-US" sz="1800" b="0" i="0" u="none" strike="noStrike">
                <a:solidFill>
                  <a:srgbClr val="000000"/>
                </a:solidFill>
                <a:effectLst/>
                <a:latin typeface="Calibri" panose="020F0502020204030204" pitchFamily="34" charset="0"/>
              </a:rPr>
              <a:t>input/pagecontent/sequence-dragrams.md</a:t>
            </a:r>
            <a:r>
              <a:rPr lang="en-US" sz="1800" b="0" i="0">
                <a:solidFill>
                  <a:srgbClr val="000000"/>
                </a:solidFill>
                <a:effectLst/>
                <a:latin typeface="Calibri" panose="020F0502020204030204" pitchFamily="34" charset="0"/>
              </a:rPr>
              <a:t>​</a:t>
            </a:r>
            <a:endParaRPr lang="en-US" sz="2400" b="0" i="0">
              <a:solidFill>
                <a:srgbClr val="000000"/>
              </a:solidFill>
              <a:effectLst/>
              <a:latin typeface="Arial" panose="020B0604020202020204" pitchFamily="34" charset="0"/>
            </a:endParaRPr>
          </a:p>
          <a:p>
            <a:pPr lvl="1" fontAlgn="base"/>
            <a:r>
              <a:rPr lang="en-US" sz="1800" b="0" i="0" u="none" strike="noStrike">
                <a:solidFill>
                  <a:srgbClr val="000000"/>
                </a:solidFill>
                <a:effectLst/>
                <a:latin typeface="Calibri" panose="020F0502020204030204" pitchFamily="34" charset="0"/>
              </a:rPr>
              <a:t>Input/pagecontent/transactions.md</a:t>
            </a:r>
            <a:r>
              <a:rPr lang="en-US" sz="1800" b="0" i="0">
                <a:solidFill>
                  <a:srgbClr val="000000"/>
                </a:solidFill>
                <a:effectLst/>
                <a:latin typeface="Calibri" panose="020F0502020204030204" pitchFamily="34" charset="0"/>
              </a:rPr>
              <a:t>​</a:t>
            </a:r>
            <a:endParaRPr lang="en-US" sz="24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Author FHIR resources as needed and detailed in the SOP </a:t>
            </a:r>
            <a:r>
              <a:rPr lang="en-US" sz="1800" b="0" i="0" u="sng" strike="noStrike">
                <a:solidFill>
                  <a:srgbClr val="0000FF"/>
                </a:solidFill>
                <a:effectLst/>
                <a:latin typeface="Calibri" panose="020F0502020204030204" pitchFamily="34" charset="0"/>
                <a:hlinkClick r:id="rId2"/>
              </a:rPr>
              <a:t>here</a:t>
            </a:r>
            <a:r>
              <a:rPr lang="en-US" sz="1800" b="0" i="0">
                <a:solidFill>
                  <a:srgbClr val="000000"/>
                </a:solidFill>
                <a:effectLst/>
                <a:latin typeface="Calibri" panose="020F0502020204030204" pitchFamily="34" charset="0"/>
              </a:rPr>
              <a:t>​</a:t>
            </a:r>
            <a:endParaRPr lang="en-US" sz="2400" b="0" i="0">
              <a:solidFill>
                <a:srgbClr val="000000"/>
              </a:solidFill>
              <a:effectLst/>
              <a:latin typeface="Arial" panose="020B0604020202020204" pitchFamily="34" charset="0"/>
            </a:endParaRPr>
          </a:p>
          <a:p>
            <a:pPr lvl="1" fontAlgn="base"/>
            <a:r>
              <a:rPr lang="en-US" sz="1800" b="0" i="0">
                <a:solidFill>
                  <a:srgbClr val="000000"/>
                </a:solidFill>
                <a:effectLst/>
                <a:latin typeface="Calibri" panose="020F0502020204030204" pitchFamily="34" charset="0"/>
              </a:rPr>
              <a:t>​At a minimum, </a:t>
            </a:r>
            <a:r>
              <a:rPr lang="en-US" sz="1800" b="0" i="0">
                <a:solidFill>
                  <a:srgbClr val="000000"/>
                </a:solidFill>
                <a:effectLst/>
                <a:latin typeface="Calibri" panose="020F0502020204030204" pitchFamily="34" charset="0"/>
                <a:hlinkClick r:id="rId3"/>
              </a:rPr>
              <a:t>Logical Models</a:t>
            </a:r>
            <a:r>
              <a:rPr lang="en-US" sz="1800" b="0" i="0">
                <a:solidFill>
                  <a:srgbClr val="000000"/>
                </a:solidFill>
                <a:effectLst/>
                <a:latin typeface="Calibri" panose="020F0502020204030204" pitchFamily="34" charset="0"/>
              </a:rPr>
              <a:t> are required to be authored</a:t>
            </a:r>
            <a:endParaRPr lang="en-US" sz="2400" b="0" i="0">
              <a:solidFill>
                <a:srgbClr val="000000"/>
              </a:solidFill>
              <a:effectLst/>
              <a:latin typeface="Arial" panose="020B0604020202020204" pitchFamily="34" charset="0"/>
            </a:endParaRPr>
          </a:p>
          <a:p>
            <a:pPr algn="l" rtl="0" fontAlgn="base"/>
            <a:r>
              <a:rPr lang="en-US" sz="1800" i="0" u="none" strike="noStrike">
                <a:solidFill>
                  <a:srgbClr val="000000"/>
                </a:solidFill>
                <a:effectLst/>
                <a:latin typeface="Calibri" panose="020F0502020204030204" pitchFamily="34" charset="0"/>
              </a:rPr>
              <a:t>Examples</a:t>
            </a:r>
            <a:r>
              <a:rPr lang="en-US" sz="1800" b="0" i="0">
                <a:solidFill>
                  <a:srgbClr val="000000"/>
                </a:solidFill>
                <a:effectLst/>
                <a:latin typeface="Calibri" panose="020F0502020204030204" pitchFamily="34" charset="0"/>
              </a:rPr>
              <a:t>​</a:t>
            </a:r>
            <a:r>
              <a:rPr lang="en-US" sz="1800">
                <a:solidFill>
                  <a:srgbClr val="000000"/>
                </a:solidFill>
                <a:latin typeface="Calibri" panose="020F0502020204030204" pitchFamily="34" charset="0"/>
              </a:rPr>
              <a:t>: </a:t>
            </a:r>
            <a:r>
              <a:rPr lang="en-US" sz="1800" b="0" i="0" u="sng" strike="noStrike">
                <a:solidFill>
                  <a:srgbClr val="0000FF"/>
                </a:solidFill>
                <a:effectLst/>
                <a:latin typeface="Calibri" panose="020F0502020204030204" pitchFamily="34" charset="0"/>
                <a:hlinkClick r:id="rId4"/>
              </a:rPr>
              <a:t>DDCC</a:t>
            </a:r>
            <a:endParaRPr lang="en-US" sz="2400" b="0" i="0">
              <a:solidFill>
                <a:srgbClr val="000000"/>
              </a:solidFill>
              <a:effectLst/>
              <a:latin typeface="Arial" panose="020B0604020202020204" pitchFamily="34" charset="0"/>
            </a:endParaRPr>
          </a:p>
          <a:p>
            <a:endParaRPr lang="en-US"/>
          </a:p>
        </p:txBody>
      </p:sp>
      <p:sp>
        <p:nvSpPr>
          <p:cNvPr id="4" name="Footer Placeholder 3">
            <a:extLst>
              <a:ext uri="{FF2B5EF4-FFF2-40B4-BE49-F238E27FC236}">
                <a16:creationId xmlns:a16="http://schemas.microsoft.com/office/drawing/2014/main" id="{C09C406C-0C2D-5313-4484-58F364429E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E89916-36BF-D577-BFFC-7CE8CC40D13B}"/>
              </a:ext>
            </a:extLst>
          </p:cNvPr>
          <p:cNvSpPr>
            <a:spLocks noGrp="1"/>
          </p:cNvSpPr>
          <p:nvPr>
            <p:ph type="sldNum" sz="quarter" idx="12"/>
          </p:nvPr>
        </p:nvSpPr>
        <p:spPr/>
        <p:txBody>
          <a:bodyPr/>
          <a:lstStyle/>
          <a:p>
            <a:fld id="{714BF2E0-EE3B-6A4E-9FB9-82DE86E1F02F}" type="slidenum">
              <a:rPr lang="en-US" smtClean="0"/>
              <a:pPr/>
              <a:t>12</a:t>
            </a:fld>
            <a:endParaRPr lang="en-US"/>
          </a:p>
        </p:txBody>
      </p:sp>
    </p:spTree>
    <p:extLst>
      <p:ext uri="{BB962C8B-B14F-4D97-AF65-F5344CB8AC3E}">
        <p14:creationId xmlns:p14="http://schemas.microsoft.com/office/powerpoint/2010/main" val="1900897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5AD01D0-EBCE-5F9F-4591-1A168F012332}"/>
              </a:ext>
            </a:extLst>
          </p:cNvPr>
          <p:cNvSpPr>
            <a:spLocks noGrp="1"/>
          </p:cNvSpPr>
          <p:nvPr>
            <p:ph type="title"/>
          </p:nvPr>
        </p:nvSpPr>
        <p:spPr>
          <a:xfrm>
            <a:off x="457200" y="685800"/>
            <a:ext cx="9206088" cy="3092986"/>
          </a:xfrm>
        </p:spPr>
        <p:txBody>
          <a:bodyPr>
            <a:normAutofit/>
          </a:bodyPr>
          <a:lstStyle/>
          <a:p>
            <a:r>
              <a:rPr lang="en-US" b="1"/>
              <a:t>Annex 3: GDHCN Key Links &amp; Resources</a:t>
            </a:r>
          </a:p>
        </p:txBody>
      </p:sp>
      <p:graphicFrame>
        <p:nvGraphicFramePr>
          <p:cNvPr id="26" name="Content Placeholder 3">
            <a:extLst>
              <a:ext uri="{FF2B5EF4-FFF2-40B4-BE49-F238E27FC236}">
                <a16:creationId xmlns:a16="http://schemas.microsoft.com/office/drawing/2014/main" id="{0A041B18-57CA-3E6F-C891-E2D8814D05E2}"/>
              </a:ext>
            </a:extLst>
          </p:cNvPr>
          <p:cNvGraphicFramePr>
            <a:graphicFrameLocks noGrp="1"/>
          </p:cNvGraphicFramePr>
          <p:nvPr>
            <p:ph idx="1"/>
            <p:extLst>
              <p:ext uri="{D42A27DB-BD31-4B8C-83A1-F6EECF244321}">
                <p14:modId xmlns:p14="http://schemas.microsoft.com/office/powerpoint/2010/main" val="1400375522"/>
              </p:ext>
            </p:extLst>
          </p:nvPr>
        </p:nvGraphicFramePr>
        <p:xfrm>
          <a:off x="2528712" y="664031"/>
          <a:ext cx="9978974" cy="6063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515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FA0B16-0771-3045-BCA2-7A9CE28BCE74}"/>
              </a:ext>
            </a:extLst>
          </p:cNvPr>
          <p:cNvSpPr>
            <a:spLocks noGrp="1"/>
          </p:cNvSpPr>
          <p:nvPr>
            <p:ph type="ctrTitle"/>
          </p:nvPr>
        </p:nvSpPr>
        <p:spPr/>
        <p:txBody>
          <a:bodyPr/>
          <a:lstStyle/>
          <a:p>
            <a:r>
              <a:rPr lang="en-GB"/>
              <a:t>Thank you</a:t>
            </a:r>
          </a:p>
        </p:txBody>
      </p:sp>
    </p:spTree>
    <p:extLst>
      <p:ext uri="{BB962C8B-B14F-4D97-AF65-F5344CB8AC3E}">
        <p14:creationId xmlns:p14="http://schemas.microsoft.com/office/powerpoint/2010/main" val="109928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6F367-8382-EE71-F9D3-E89CC56F8B25}"/>
              </a:ext>
            </a:extLst>
          </p:cNvPr>
          <p:cNvSpPr>
            <a:spLocks noGrp="1"/>
          </p:cNvSpPr>
          <p:nvPr>
            <p:ph type="title"/>
          </p:nvPr>
        </p:nvSpPr>
        <p:spPr/>
        <p:txBody>
          <a:bodyPr>
            <a:normAutofit/>
          </a:bodyPr>
          <a:lstStyle/>
          <a:p>
            <a:r>
              <a:rPr lang="en-IN" sz="2900"/>
              <a:t>Introduction</a:t>
            </a:r>
          </a:p>
        </p:txBody>
      </p:sp>
      <p:sp>
        <p:nvSpPr>
          <p:cNvPr id="9" name="Content Placeholder 8">
            <a:extLst>
              <a:ext uri="{FF2B5EF4-FFF2-40B4-BE49-F238E27FC236}">
                <a16:creationId xmlns:a16="http://schemas.microsoft.com/office/drawing/2014/main" id="{83C89DC6-5F8A-08D1-8467-8520FA0DE48B}"/>
              </a:ext>
            </a:extLst>
          </p:cNvPr>
          <p:cNvSpPr>
            <a:spLocks noGrp="1"/>
          </p:cNvSpPr>
          <p:nvPr>
            <p:ph idx="1"/>
          </p:nvPr>
        </p:nvSpPr>
        <p:spPr/>
        <p:txBody>
          <a:bodyPr anchor="ctr"/>
          <a:lstStyle/>
          <a:p>
            <a:pPr marL="0" indent="0" algn="ctr">
              <a:buNone/>
            </a:pPr>
            <a:r>
              <a:rPr lang="en-US" i="1">
                <a:highlight>
                  <a:srgbClr val="FFFF00"/>
                </a:highlight>
              </a:rPr>
              <a:t>Please use this slide to provide a high-level introduction to the proposed Trust Domain. Ensure to include the purpose, rationale and function the proposed Trust Domain will solve for within the GDHCN context. </a:t>
            </a:r>
          </a:p>
        </p:txBody>
      </p:sp>
      <p:sp>
        <p:nvSpPr>
          <p:cNvPr id="4" name="Footer Placeholder 3">
            <a:extLst>
              <a:ext uri="{FF2B5EF4-FFF2-40B4-BE49-F238E27FC236}">
                <a16:creationId xmlns:a16="http://schemas.microsoft.com/office/drawing/2014/main" id="{16FC631D-4E7B-87E1-0C12-0C47F635FC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6C5561-6AFB-D489-76F0-16BE47ECE0C2}"/>
              </a:ext>
            </a:extLst>
          </p:cNvPr>
          <p:cNvSpPr>
            <a:spLocks noGrp="1"/>
          </p:cNvSpPr>
          <p:nvPr>
            <p:ph type="sldNum" sz="quarter" idx="12"/>
          </p:nvPr>
        </p:nvSpPr>
        <p:spPr/>
        <p:txBody>
          <a:bodyPr/>
          <a:lstStyle/>
          <a:p>
            <a:fld id="{714BF2E0-EE3B-6A4E-9FB9-82DE86E1F02F}" type="slidenum">
              <a:rPr lang="en-US" smtClean="0"/>
              <a:pPr/>
              <a:t>2</a:t>
            </a:fld>
            <a:endParaRPr lang="en-US"/>
          </a:p>
        </p:txBody>
      </p:sp>
    </p:spTree>
    <p:extLst>
      <p:ext uri="{BB962C8B-B14F-4D97-AF65-F5344CB8AC3E}">
        <p14:creationId xmlns:p14="http://schemas.microsoft.com/office/powerpoint/2010/main" val="2277609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6F367-8382-EE71-F9D3-E89CC56F8B25}"/>
              </a:ext>
            </a:extLst>
          </p:cNvPr>
          <p:cNvSpPr>
            <a:spLocks noGrp="1"/>
          </p:cNvSpPr>
          <p:nvPr>
            <p:ph type="title"/>
          </p:nvPr>
        </p:nvSpPr>
        <p:spPr/>
        <p:txBody>
          <a:bodyPr>
            <a:normAutofit/>
          </a:bodyPr>
          <a:lstStyle/>
          <a:p>
            <a:r>
              <a:rPr lang="en-IN" sz="2900"/>
              <a:t>Trust Domain Definition</a:t>
            </a:r>
          </a:p>
        </p:txBody>
      </p:sp>
      <p:sp>
        <p:nvSpPr>
          <p:cNvPr id="4" name="Footer Placeholder 3">
            <a:extLst>
              <a:ext uri="{FF2B5EF4-FFF2-40B4-BE49-F238E27FC236}">
                <a16:creationId xmlns:a16="http://schemas.microsoft.com/office/drawing/2014/main" id="{16FC631D-4E7B-87E1-0C12-0C47F635FC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6C5561-6AFB-D489-76F0-16BE47ECE0C2}"/>
              </a:ext>
            </a:extLst>
          </p:cNvPr>
          <p:cNvSpPr>
            <a:spLocks noGrp="1"/>
          </p:cNvSpPr>
          <p:nvPr>
            <p:ph type="sldNum" sz="quarter" idx="12"/>
          </p:nvPr>
        </p:nvSpPr>
        <p:spPr/>
        <p:txBody>
          <a:bodyPr/>
          <a:lstStyle/>
          <a:p>
            <a:fld id="{714BF2E0-EE3B-6A4E-9FB9-82DE86E1F02F}" type="slidenum">
              <a:rPr lang="en-US" smtClean="0"/>
              <a:pPr/>
              <a:t>3</a:t>
            </a:fld>
            <a:endParaRPr lang="en-US"/>
          </a:p>
        </p:txBody>
      </p:sp>
      <p:sp>
        <p:nvSpPr>
          <p:cNvPr id="3" name="TextBox 2">
            <a:extLst>
              <a:ext uri="{FF2B5EF4-FFF2-40B4-BE49-F238E27FC236}">
                <a16:creationId xmlns:a16="http://schemas.microsoft.com/office/drawing/2014/main" id="{207A8F92-5E1C-BD9C-690A-9B57DFB590BA}"/>
              </a:ext>
            </a:extLst>
          </p:cNvPr>
          <p:cNvSpPr txBox="1"/>
          <p:nvPr/>
        </p:nvSpPr>
        <p:spPr>
          <a:xfrm>
            <a:off x="519071" y="1685081"/>
            <a:ext cx="11157856" cy="2923877"/>
          </a:xfrm>
          <a:prstGeom prst="rect">
            <a:avLst/>
          </a:prstGeom>
          <a:noFill/>
        </p:spPr>
        <p:txBody>
          <a:bodyPr wrap="square" lIns="91440" tIns="45720" rIns="91440" bIns="45720" rtlCol="0" anchor="t">
            <a:spAutoFit/>
          </a:bodyPr>
          <a:lstStyle/>
          <a:p>
            <a:pPr fontAlgn="base">
              <a:lnSpc>
                <a:spcPct val="150000"/>
              </a:lnSpc>
            </a:pPr>
            <a:r>
              <a:rPr lang="en-US" sz="1600" b="0" i="0" u="none" strike="noStrike">
                <a:solidFill>
                  <a:srgbClr val="000000"/>
                </a:solidFill>
                <a:effectLst/>
              </a:rPr>
              <a:t>A “Trust Domain</a:t>
            </a:r>
            <a:r>
              <a:rPr lang="en-US" sz="1600">
                <a:solidFill>
                  <a:srgbClr val="000000"/>
                </a:solidFill>
              </a:rPr>
              <a:t>”</a:t>
            </a:r>
            <a:r>
              <a:rPr lang="en-US" sz="1600" b="0" i="0" u="none" strike="noStrike">
                <a:solidFill>
                  <a:srgbClr val="000000"/>
                </a:solidFill>
                <a:effectLst/>
              </a:rPr>
              <a:t> </a:t>
            </a:r>
            <a:r>
              <a:rPr lang="en-US" sz="1600">
                <a:solidFill>
                  <a:srgbClr val="000000"/>
                </a:solidFill>
              </a:rPr>
              <a:t>is defined</a:t>
            </a:r>
            <a:r>
              <a:rPr lang="en-US" sz="1600" b="0" i="0" u="none" strike="noStrike">
                <a:solidFill>
                  <a:srgbClr val="000000"/>
                </a:solidFill>
                <a:effectLst/>
              </a:rPr>
              <a:t> by a set of:</a:t>
            </a:r>
            <a:r>
              <a:rPr lang="en-US" sz="1600" b="0" i="0">
                <a:solidFill>
                  <a:srgbClr val="000000"/>
                </a:solidFill>
                <a:effectLst/>
              </a:rPr>
              <a:t>​</a:t>
            </a:r>
          </a:p>
          <a:p>
            <a:pPr marL="285750" indent="-285750" algn="l" rtl="0" fontAlgn="base">
              <a:lnSpc>
                <a:spcPct val="150000"/>
              </a:lnSpc>
              <a:buFont typeface="Arial" panose="020B0604020202020204" pitchFamily="34" charset="0"/>
              <a:buChar char="•"/>
            </a:pPr>
            <a:r>
              <a:rPr lang="en-US" sz="1600" b="0" i="0" u="none" strike="noStrike">
                <a:solidFill>
                  <a:srgbClr val="000000"/>
                </a:solidFill>
                <a:effectLst/>
              </a:rPr>
              <a:t>Defined </a:t>
            </a:r>
            <a:r>
              <a:rPr lang="en-US" sz="1600" b="1" i="0" u="none" strike="noStrike">
                <a:solidFill>
                  <a:srgbClr val="3D85C6"/>
                </a:solidFill>
                <a:effectLst/>
              </a:rPr>
              <a:t>use cases </a:t>
            </a:r>
            <a:r>
              <a:rPr lang="en-US" sz="1600" b="0" i="0" u="none" strike="noStrike">
                <a:solidFill>
                  <a:srgbClr val="000000"/>
                </a:solidFill>
                <a:effectLst/>
              </a:rPr>
              <a:t>and business processes related to the utilization of Verifiable Digital Health Certificates  </a:t>
            </a:r>
            <a:r>
              <a:rPr lang="en-US" sz="1600" b="0" i="0">
                <a:solidFill>
                  <a:srgbClr val="000000"/>
                </a:solidFill>
                <a:effectLst/>
              </a:rPr>
              <a:t>​</a:t>
            </a:r>
          </a:p>
          <a:p>
            <a:pPr marL="285750" indent="-285750" algn="l" rtl="0" fontAlgn="base">
              <a:lnSpc>
                <a:spcPct val="150000"/>
              </a:lnSpc>
              <a:buFont typeface="Arial" panose="020B0604020202020204" pitchFamily="34" charset="0"/>
              <a:buChar char="•"/>
            </a:pPr>
            <a:r>
              <a:rPr lang="en-US" sz="1600" b="0" i="0" u="none" strike="noStrike">
                <a:solidFill>
                  <a:srgbClr val="000000"/>
                </a:solidFill>
                <a:effectLst/>
              </a:rPr>
              <a:t>the open, interoperable </a:t>
            </a:r>
            <a:r>
              <a:rPr lang="en-US" sz="1600" b="1" i="0" u="none" strike="noStrike">
                <a:solidFill>
                  <a:srgbClr val="3D85C6"/>
                </a:solidFill>
                <a:effectLst/>
              </a:rPr>
              <a:t>technical specifications </a:t>
            </a:r>
            <a:r>
              <a:rPr lang="en-US" sz="1600" b="0" i="0" u="none" strike="noStrike">
                <a:solidFill>
                  <a:srgbClr val="000000"/>
                </a:solidFill>
                <a:effectLst/>
              </a:rPr>
              <a:t>that define the applicable Trusted Services and Verifiable Digital Health Certificates for the use case</a:t>
            </a:r>
            <a:r>
              <a:rPr lang="en-US" sz="1600" b="0" i="0">
                <a:solidFill>
                  <a:srgbClr val="000000"/>
                </a:solidFill>
                <a:effectLst/>
              </a:rPr>
              <a:t>​</a:t>
            </a:r>
          </a:p>
          <a:p>
            <a:pPr marL="285750" indent="-285750" algn="l" rtl="0" fontAlgn="base">
              <a:lnSpc>
                <a:spcPct val="150000"/>
              </a:lnSpc>
              <a:buFont typeface="Arial" panose="020B0604020202020204" pitchFamily="34" charset="0"/>
              <a:buChar char="•"/>
            </a:pPr>
            <a:r>
              <a:rPr lang="en-US" sz="1600" b="0" i="0" u="none" strike="noStrike">
                <a:solidFill>
                  <a:srgbClr val="000000"/>
                </a:solidFill>
                <a:effectLst/>
              </a:rPr>
              <a:t>References to a set of </a:t>
            </a:r>
            <a:r>
              <a:rPr lang="en-US" sz="1600" b="1" i="0" u="none" strike="noStrike">
                <a:solidFill>
                  <a:srgbClr val="3D85C6"/>
                </a:solidFill>
                <a:effectLst/>
              </a:rPr>
              <a:t>policy and regulatory standards*</a:t>
            </a:r>
            <a:r>
              <a:rPr lang="en-US" sz="1600" b="0" i="0" u="none" strike="noStrike">
                <a:solidFill>
                  <a:srgbClr val="000000"/>
                </a:solidFill>
                <a:effectLst/>
              </a:rPr>
              <a:t> describing expected behavior of participants for to the use case</a:t>
            </a:r>
            <a:r>
              <a:rPr lang="en-US" sz="1600" b="0" i="0">
                <a:solidFill>
                  <a:srgbClr val="000000"/>
                </a:solidFill>
                <a:effectLst/>
              </a:rPr>
              <a:t>​</a:t>
            </a:r>
          </a:p>
          <a:p>
            <a:pPr algn="l" rtl="0" fontAlgn="base">
              <a:lnSpc>
                <a:spcPct val="150000"/>
              </a:lnSpc>
            </a:pPr>
            <a:endParaRPr lang="en-US" sz="1600">
              <a:solidFill>
                <a:srgbClr val="000000"/>
              </a:solidFill>
            </a:endParaRPr>
          </a:p>
          <a:p>
            <a:pPr algn="l" rtl="0" fontAlgn="base">
              <a:lnSpc>
                <a:spcPct val="150000"/>
              </a:lnSpc>
            </a:pPr>
            <a:endParaRPr lang="en-US" sz="1600" b="0" i="0">
              <a:solidFill>
                <a:srgbClr val="000000"/>
              </a:solidFill>
              <a:effectLst/>
            </a:endParaRPr>
          </a:p>
          <a:p>
            <a:pPr rtl="0">
              <a:spcBef>
                <a:spcPts val="0"/>
              </a:spcBef>
              <a:spcAft>
                <a:spcPts val="1200"/>
              </a:spcAft>
            </a:pPr>
            <a:r>
              <a:rPr lang="en-US" sz="1600" b="1" i="0" u="none" strike="noStrike">
                <a:solidFill>
                  <a:srgbClr val="3D85C6"/>
                </a:solidFill>
                <a:effectLst/>
              </a:rPr>
              <a:t>*the policy and regulatory standards are not specified by a trust domain, rather references to such standards should be provided</a:t>
            </a:r>
            <a:endParaRPr lang="en-US" sz="1600"/>
          </a:p>
        </p:txBody>
      </p:sp>
    </p:spTree>
    <p:extLst>
      <p:ext uri="{BB962C8B-B14F-4D97-AF65-F5344CB8AC3E}">
        <p14:creationId xmlns:p14="http://schemas.microsoft.com/office/powerpoint/2010/main" val="2200277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B3F6-ACB8-C0AD-3EC2-E748556F141B}"/>
              </a:ext>
            </a:extLst>
          </p:cNvPr>
          <p:cNvSpPr>
            <a:spLocks noGrp="1"/>
          </p:cNvSpPr>
          <p:nvPr>
            <p:ph type="title"/>
          </p:nvPr>
        </p:nvSpPr>
        <p:spPr>
          <a:xfrm>
            <a:off x="457200" y="685800"/>
            <a:ext cx="11285316" cy="1004888"/>
          </a:xfrm>
        </p:spPr>
        <p:txBody>
          <a:bodyPr/>
          <a:lstStyle/>
          <a:p>
            <a:r>
              <a:rPr lang="en-US"/>
              <a:t>Trust Domains – Administrative Framework</a:t>
            </a:r>
          </a:p>
        </p:txBody>
      </p:sp>
      <p:pic>
        <p:nvPicPr>
          <p:cNvPr id="10" name="Content Placeholder 9">
            <a:extLst>
              <a:ext uri="{FF2B5EF4-FFF2-40B4-BE49-F238E27FC236}">
                <a16:creationId xmlns:a16="http://schemas.microsoft.com/office/drawing/2014/main" id="{3B619093-2901-19BB-3F70-EF2BB24A4C60}"/>
              </a:ext>
            </a:extLst>
          </p:cNvPr>
          <p:cNvPicPr>
            <a:picLocks noGrp="1" noChangeAspect="1"/>
          </p:cNvPicPr>
          <p:nvPr>
            <p:ph sz="half" idx="1"/>
          </p:nvPr>
        </p:nvPicPr>
        <p:blipFill>
          <a:blip r:embed="rId2"/>
          <a:stretch>
            <a:fillRect/>
          </a:stretch>
        </p:blipFill>
        <p:spPr>
          <a:xfrm>
            <a:off x="457200" y="2517751"/>
            <a:ext cx="4660127" cy="3510492"/>
          </a:xfrm>
        </p:spPr>
      </p:pic>
      <p:pic>
        <p:nvPicPr>
          <p:cNvPr id="12" name="Content Placeholder 11">
            <a:extLst>
              <a:ext uri="{FF2B5EF4-FFF2-40B4-BE49-F238E27FC236}">
                <a16:creationId xmlns:a16="http://schemas.microsoft.com/office/drawing/2014/main" id="{622E3E6D-7C5C-FC16-0686-FD8C2BEB0AFA}"/>
              </a:ext>
            </a:extLst>
          </p:cNvPr>
          <p:cNvPicPr>
            <a:picLocks noGrp="1" noChangeAspect="1"/>
          </p:cNvPicPr>
          <p:nvPr>
            <p:ph sz="half" idx="2"/>
          </p:nvPr>
        </p:nvPicPr>
        <p:blipFill>
          <a:blip r:embed="rId3"/>
          <a:stretch>
            <a:fillRect/>
          </a:stretch>
        </p:blipFill>
        <p:spPr>
          <a:xfrm>
            <a:off x="6248400" y="2743929"/>
            <a:ext cx="5486400" cy="2740155"/>
          </a:xfrm>
        </p:spPr>
      </p:pic>
      <p:sp>
        <p:nvSpPr>
          <p:cNvPr id="5" name="Footer Placeholder 4">
            <a:extLst>
              <a:ext uri="{FF2B5EF4-FFF2-40B4-BE49-F238E27FC236}">
                <a16:creationId xmlns:a16="http://schemas.microsoft.com/office/drawing/2014/main" id="{81AB42FB-3C49-FA70-7CF1-FF021EE45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3C8D2-BD45-54C3-0416-E5D8E4DA41CB}"/>
              </a:ext>
            </a:extLst>
          </p:cNvPr>
          <p:cNvSpPr>
            <a:spLocks noGrp="1"/>
          </p:cNvSpPr>
          <p:nvPr>
            <p:ph type="sldNum" sz="quarter" idx="12"/>
          </p:nvPr>
        </p:nvSpPr>
        <p:spPr/>
        <p:txBody>
          <a:bodyPr/>
          <a:lstStyle/>
          <a:p>
            <a:fld id="{714BF2E0-EE3B-6A4E-9FB9-82DE86E1F02F}" type="slidenum">
              <a:rPr lang="en-US" smtClean="0"/>
              <a:pPr/>
              <a:t>4</a:t>
            </a:fld>
            <a:endParaRPr lang="en-US"/>
          </a:p>
        </p:txBody>
      </p:sp>
      <p:sp>
        <p:nvSpPr>
          <p:cNvPr id="7" name="Text Placeholder 6">
            <a:extLst>
              <a:ext uri="{FF2B5EF4-FFF2-40B4-BE49-F238E27FC236}">
                <a16:creationId xmlns:a16="http://schemas.microsoft.com/office/drawing/2014/main" id="{5E45E72D-F565-1EB8-4CE5-9BCFAF5047ED}"/>
              </a:ext>
            </a:extLst>
          </p:cNvPr>
          <p:cNvSpPr>
            <a:spLocks noGrp="1"/>
          </p:cNvSpPr>
          <p:nvPr>
            <p:ph type="body" idx="13"/>
          </p:nvPr>
        </p:nvSpPr>
        <p:spPr>
          <a:xfrm>
            <a:off x="457200" y="1828800"/>
            <a:ext cx="11032067" cy="550839"/>
          </a:xfrm>
        </p:spPr>
        <p:txBody>
          <a:bodyPr>
            <a:normAutofit fontScale="92500" lnSpcReduction="10000"/>
          </a:bodyPr>
          <a:lstStyle/>
          <a:p>
            <a:pPr marL="0" indent="0" algn="ctr">
              <a:buNone/>
            </a:pPr>
            <a:r>
              <a:rPr lang="en-US" sz="1400" b="0" i="1">
                <a:solidFill>
                  <a:schemeClr val="tx1"/>
                </a:solidFill>
              </a:rPr>
              <a:t>This slide represents a reference to snapshots of the published GDHCN Administration and Operational Framework that highlight identifying new Trust Domains as a core purpose and scope of the GDHCN and that new Trust Domains might be proposed to the secretariat for consideration by any eligible GDHCN participant. For more details, please review the published framework document that can be found </a:t>
            </a:r>
            <a:r>
              <a:rPr lang="en-US" sz="1400" b="0" i="1">
                <a:solidFill>
                  <a:schemeClr val="tx1"/>
                </a:solidFill>
                <a:hlinkClick r:id="rId4">
                  <a:extLst>
                    <a:ext uri="{A12FA001-AC4F-418D-AE19-62706E023703}">
                      <ahyp:hlinkClr xmlns:ahyp="http://schemas.microsoft.com/office/drawing/2018/hyperlinkcolor" val="tx"/>
                    </a:ext>
                  </a:extLst>
                </a:hlinkClick>
              </a:rPr>
              <a:t>here</a:t>
            </a:r>
            <a:r>
              <a:rPr lang="en-US" sz="1400" b="0" i="1">
                <a:solidFill>
                  <a:schemeClr val="tx1"/>
                </a:solidFill>
              </a:rPr>
              <a:t>.</a:t>
            </a:r>
          </a:p>
        </p:txBody>
      </p:sp>
    </p:spTree>
    <p:extLst>
      <p:ext uri="{BB962C8B-B14F-4D97-AF65-F5344CB8AC3E}">
        <p14:creationId xmlns:p14="http://schemas.microsoft.com/office/powerpoint/2010/main" val="3581087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B0AE-B9E5-A1AA-21DA-36FA8FC8A43B}"/>
              </a:ext>
            </a:extLst>
          </p:cNvPr>
          <p:cNvSpPr>
            <a:spLocks noGrp="1"/>
          </p:cNvSpPr>
          <p:nvPr>
            <p:ph type="title"/>
          </p:nvPr>
        </p:nvSpPr>
        <p:spPr/>
        <p:txBody>
          <a:bodyPr/>
          <a:lstStyle/>
          <a:p>
            <a:r>
              <a:rPr lang="en-US"/>
              <a:t>Trust Domain Definitions – Use cases and business processes</a:t>
            </a:r>
          </a:p>
        </p:txBody>
      </p:sp>
      <p:sp>
        <p:nvSpPr>
          <p:cNvPr id="3" name="Content Placeholder 2">
            <a:extLst>
              <a:ext uri="{FF2B5EF4-FFF2-40B4-BE49-F238E27FC236}">
                <a16:creationId xmlns:a16="http://schemas.microsoft.com/office/drawing/2014/main" id="{3D612122-C850-860E-C09D-D432DDF02581}"/>
              </a:ext>
            </a:extLst>
          </p:cNvPr>
          <p:cNvSpPr>
            <a:spLocks noGrp="1"/>
          </p:cNvSpPr>
          <p:nvPr>
            <p:ph idx="1"/>
          </p:nvPr>
        </p:nvSpPr>
        <p:spPr/>
        <p:txBody>
          <a:bodyPr anchor="ctr"/>
          <a:lstStyle/>
          <a:p>
            <a:pPr marL="0" indent="0" algn="ctr">
              <a:buNone/>
            </a:pPr>
            <a:r>
              <a:rPr lang="en-US" i="1">
                <a:highlight>
                  <a:srgbClr val="FFFF00"/>
                </a:highlight>
              </a:rPr>
              <a:t>Please provide specific examples of how the Trust Domain will be applied, with the help of  personas, user scenarios and business processes. Please add as many slides as needed to cover all aspects. ​</a:t>
            </a:r>
          </a:p>
          <a:p>
            <a:endParaRPr lang="en-US"/>
          </a:p>
        </p:txBody>
      </p:sp>
      <p:sp>
        <p:nvSpPr>
          <p:cNvPr id="4" name="Footer Placeholder 3">
            <a:extLst>
              <a:ext uri="{FF2B5EF4-FFF2-40B4-BE49-F238E27FC236}">
                <a16:creationId xmlns:a16="http://schemas.microsoft.com/office/drawing/2014/main" id="{CB08B8E1-F46F-6BFC-3532-8E1FD2AE6F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9BEA03-3A0F-8315-4B4B-74597F88B794}"/>
              </a:ext>
            </a:extLst>
          </p:cNvPr>
          <p:cNvSpPr>
            <a:spLocks noGrp="1"/>
          </p:cNvSpPr>
          <p:nvPr>
            <p:ph type="sldNum" sz="quarter" idx="12"/>
          </p:nvPr>
        </p:nvSpPr>
        <p:spPr/>
        <p:txBody>
          <a:bodyPr/>
          <a:lstStyle/>
          <a:p>
            <a:fld id="{714BF2E0-EE3B-6A4E-9FB9-82DE86E1F02F}" type="slidenum">
              <a:rPr lang="en-US" smtClean="0"/>
              <a:pPr/>
              <a:t>5</a:t>
            </a:fld>
            <a:endParaRPr lang="en-US"/>
          </a:p>
        </p:txBody>
      </p:sp>
      <p:sp>
        <p:nvSpPr>
          <p:cNvPr id="6" name="Text Placeholder 5">
            <a:extLst>
              <a:ext uri="{FF2B5EF4-FFF2-40B4-BE49-F238E27FC236}">
                <a16:creationId xmlns:a16="http://schemas.microsoft.com/office/drawing/2014/main" id="{A6D2C907-B5E1-7001-1A78-11C8ED81E03E}"/>
              </a:ext>
            </a:extLst>
          </p:cNvPr>
          <p:cNvSpPr>
            <a:spLocks noGrp="1"/>
          </p:cNvSpPr>
          <p:nvPr>
            <p:ph type="body" sz="quarter" idx="13"/>
          </p:nvPr>
        </p:nvSpPr>
        <p:spPr/>
        <p:txBody>
          <a:bodyPr>
            <a:normAutofit fontScale="92500" lnSpcReduction="10000"/>
          </a:bodyPr>
          <a:lstStyle/>
          <a:p>
            <a:r>
              <a:rPr lang="en-US" sz="1200" b="1"/>
              <a:t>Reference guidance and examples </a:t>
            </a:r>
          </a:p>
          <a:p>
            <a:pPr marL="342900" indent="-342900">
              <a:buFont typeface="Arial" panose="020B0604020202020204" pitchFamily="34" charset="0"/>
              <a:buChar char="•"/>
            </a:pPr>
            <a:r>
              <a:rPr lang="en-US" sz="1200" b="1"/>
              <a:t>Personas</a:t>
            </a:r>
            <a:r>
              <a:rPr lang="en-US" sz="1200"/>
              <a:t> depict a generic description of a relevant stakeholder, or end users, who would be interacting with the digital system or are involved in the care pathway. Personas are developed by distilling and synthesizing general characteristics, roles and needs from real settings or interviews with end users​</a:t>
            </a:r>
          </a:p>
          <a:p>
            <a:pPr marL="342900" indent="-342900">
              <a:buFont typeface="Arial" panose="020B0604020202020204" pitchFamily="34" charset="0"/>
              <a:buChar char="•"/>
            </a:pPr>
            <a:r>
              <a:rPr lang="en-US" sz="1200" b="1"/>
              <a:t>User scenarios </a:t>
            </a:r>
            <a:r>
              <a:rPr lang="en-US" sz="1200"/>
              <a:t>provide a narrative description of the personas interacting with the system within a business process. The user scenario provides a clear understanding of how the system will be used in a story telling format.​</a:t>
            </a:r>
          </a:p>
          <a:p>
            <a:pPr marL="342900" indent="-342900">
              <a:buFont typeface="Arial" panose="020B0604020202020204" pitchFamily="34" charset="0"/>
              <a:buChar char="•"/>
            </a:pPr>
            <a:r>
              <a:rPr lang="en-US" sz="1200" b="1"/>
              <a:t>Business Processes </a:t>
            </a:r>
            <a:r>
              <a:rPr lang="en-US" sz="1200"/>
              <a:t>are intended to document a set of related activities or tasks performed together to achieve the objectives of the health </a:t>
            </a:r>
            <a:r>
              <a:rPr lang="en-US" sz="1200" err="1"/>
              <a:t>programme</a:t>
            </a:r>
            <a:r>
              <a:rPr lang="en-US" sz="1200"/>
              <a:t> area, such as registration, counselling, etc. Workflows are used to visually represent the progression of activities (tasks, decision points, interactions) that are performed within the business process ​</a:t>
            </a:r>
          </a:p>
          <a:p>
            <a:pPr marL="342900" indent="-342900">
              <a:buFont typeface="Arial" panose="020B0604020202020204" pitchFamily="34" charset="0"/>
              <a:buChar char="•"/>
            </a:pPr>
            <a:r>
              <a:rPr lang="en-US" sz="1200"/>
              <a:t>Example: </a:t>
            </a:r>
            <a:r>
              <a:rPr lang="en-US" sz="1200">
                <a:hlinkClick r:id="rId2"/>
              </a:rPr>
              <a:t>DDCC Use cases</a:t>
            </a:r>
            <a:r>
              <a:rPr lang="en-US" sz="1200"/>
              <a:t>​</a:t>
            </a:r>
          </a:p>
        </p:txBody>
      </p:sp>
    </p:spTree>
    <p:extLst>
      <p:ext uri="{BB962C8B-B14F-4D97-AF65-F5344CB8AC3E}">
        <p14:creationId xmlns:p14="http://schemas.microsoft.com/office/powerpoint/2010/main" val="4185850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B0AE-B9E5-A1AA-21DA-36FA8FC8A43B}"/>
              </a:ext>
            </a:extLst>
          </p:cNvPr>
          <p:cNvSpPr>
            <a:spLocks noGrp="1"/>
          </p:cNvSpPr>
          <p:nvPr>
            <p:ph type="title"/>
          </p:nvPr>
        </p:nvSpPr>
        <p:spPr/>
        <p:txBody>
          <a:bodyPr/>
          <a:lstStyle/>
          <a:p>
            <a:r>
              <a:rPr lang="en-US"/>
              <a:t>Trust Domain Definitions – Technical Specifications</a:t>
            </a:r>
          </a:p>
        </p:txBody>
      </p:sp>
      <p:sp>
        <p:nvSpPr>
          <p:cNvPr id="3" name="Content Placeholder 2">
            <a:extLst>
              <a:ext uri="{FF2B5EF4-FFF2-40B4-BE49-F238E27FC236}">
                <a16:creationId xmlns:a16="http://schemas.microsoft.com/office/drawing/2014/main" id="{3D612122-C850-860E-C09D-D432DDF02581}"/>
              </a:ext>
            </a:extLst>
          </p:cNvPr>
          <p:cNvSpPr>
            <a:spLocks noGrp="1"/>
          </p:cNvSpPr>
          <p:nvPr>
            <p:ph idx="1"/>
          </p:nvPr>
        </p:nvSpPr>
        <p:spPr/>
        <p:txBody>
          <a:bodyPr anchor="ctr"/>
          <a:lstStyle/>
          <a:p>
            <a:pPr marL="0" indent="0" algn="ctr">
              <a:buNone/>
            </a:pPr>
            <a:r>
              <a:rPr lang="en-US" i="1">
                <a:highlight>
                  <a:srgbClr val="FFFF00"/>
                </a:highlight>
              </a:rPr>
              <a:t>Detail the technical requirements, emphasizing data standards, interoperability and security protocols, informed by the core data elements essential for digital health systems.</a:t>
            </a:r>
            <a:endParaRPr lang="en-US"/>
          </a:p>
        </p:txBody>
      </p:sp>
      <p:sp>
        <p:nvSpPr>
          <p:cNvPr id="4" name="Footer Placeholder 3">
            <a:extLst>
              <a:ext uri="{FF2B5EF4-FFF2-40B4-BE49-F238E27FC236}">
                <a16:creationId xmlns:a16="http://schemas.microsoft.com/office/drawing/2014/main" id="{CB08B8E1-F46F-6BFC-3532-8E1FD2AE6F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9BEA03-3A0F-8315-4B4B-74597F88B794}"/>
              </a:ext>
            </a:extLst>
          </p:cNvPr>
          <p:cNvSpPr>
            <a:spLocks noGrp="1"/>
          </p:cNvSpPr>
          <p:nvPr>
            <p:ph type="sldNum" sz="quarter" idx="12"/>
          </p:nvPr>
        </p:nvSpPr>
        <p:spPr/>
        <p:txBody>
          <a:bodyPr/>
          <a:lstStyle/>
          <a:p>
            <a:fld id="{714BF2E0-EE3B-6A4E-9FB9-82DE86E1F02F}" type="slidenum">
              <a:rPr lang="en-US" smtClean="0"/>
              <a:pPr/>
              <a:t>6</a:t>
            </a:fld>
            <a:endParaRPr lang="en-US"/>
          </a:p>
        </p:txBody>
      </p:sp>
      <p:sp>
        <p:nvSpPr>
          <p:cNvPr id="6" name="Text Placeholder 5">
            <a:extLst>
              <a:ext uri="{FF2B5EF4-FFF2-40B4-BE49-F238E27FC236}">
                <a16:creationId xmlns:a16="http://schemas.microsoft.com/office/drawing/2014/main" id="{A6D2C907-B5E1-7001-1A78-11C8ED81E03E}"/>
              </a:ext>
            </a:extLst>
          </p:cNvPr>
          <p:cNvSpPr>
            <a:spLocks noGrp="1"/>
          </p:cNvSpPr>
          <p:nvPr>
            <p:ph type="body" sz="quarter" idx="13"/>
          </p:nvPr>
        </p:nvSpPr>
        <p:spPr/>
        <p:txBody>
          <a:bodyPr vert="horz" lIns="182880" tIns="182880" rIns="182880" bIns="182880" rtlCol="0" anchor="t">
            <a:normAutofit/>
          </a:bodyPr>
          <a:lstStyle/>
          <a:p>
            <a:r>
              <a:rPr lang="en-US" sz="1200" b="1"/>
              <a:t>Reference guidance and examples</a:t>
            </a:r>
          </a:p>
          <a:p>
            <a:pPr marL="171450" indent="-171450">
              <a:buChar char="•"/>
            </a:pPr>
            <a:r>
              <a:rPr lang="en-US" sz="1200">
                <a:ea typeface="Calibri"/>
                <a:cs typeface="Calibri"/>
              </a:rPr>
              <a:t>Provide definitions of the semantic and syntactic data structures for data exchange. Ideally the specifications already exist.</a:t>
            </a:r>
          </a:p>
          <a:p>
            <a:pPr marL="171450" indent="-171450">
              <a:buChar char="•"/>
            </a:pPr>
            <a:r>
              <a:rPr lang="en-US" sz="1200">
                <a:ea typeface="Calibri"/>
                <a:cs typeface="Calibri"/>
              </a:rPr>
              <a:t>Example specifications</a:t>
            </a:r>
            <a:endParaRPr lang="en-US"/>
          </a:p>
          <a:p>
            <a:pPr lvl="1">
              <a:buFont typeface="Courier New" panose="020B0604020202020204" pitchFamily="34" charset="0"/>
              <a:buChar char="o"/>
            </a:pPr>
            <a:r>
              <a:rPr lang="en-US" sz="1200">
                <a:ea typeface="+mn-lt"/>
                <a:cs typeface="+mn-lt"/>
                <a:hlinkClick r:id="rId2"/>
              </a:rPr>
              <a:t>WHO Digital Documentation of COVID-19 Certificates (DDCC)</a:t>
            </a:r>
            <a:endParaRPr lang="en-US">
              <a:ea typeface="+mn-lt"/>
              <a:cs typeface="+mn-lt"/>
            </a:endParaRPr>
          </a:p>
          <a:p>
            <a:pPr lvl="1">
              <a:buFont typeface="Courier New" panose="020B0604020202020204" pitchFamily="34" charset="0"/>
              <a:buChar char="o"/>
            </a:pPr>
            <a:r>
              <a:rPr lang="en-US" sz="1200">
                <a:ea typeface="+mn-lt"/>
                <a:cs typeface="+mn-lt"/>
              </a:rPr>
              <a:t> </a:t>
            </a:r>
            <a:r>
              <a:rPr lang="en-US" sz="1200">
                <a:ea typeface="+mn-lt"/>
                <a:cs typeface="+mn-lt"/>
                <a:hlinkClick r:id="rId3"/>
              </a:rPr>
              <a:t>International Patient Summary</a:t>
            </a:r>
            <a:endParaRPr lang="en-US">
              <a:ea typeface="Calibri"/>
              <a:cs typeface="Calibri"/>
            </a:endParaRPr>
          </a:p>
          <a:p>
            <a:pPr lvl="1">
              <a:buFont typeface="Courier New" panose="020B0604020202020204" pitchFamily="34" charset="0"/>
              <a:buChar char="o"/>
            </a:pPr>
            <a:r>
              <a:rPr lang="en-US" sz="1200">
                <a:ea typeface="+mn-lt"/>
                <a:cs typeface="+mn-lt"/>
              </a:rPr>
              <a:t> </a:t>
            </a:r>
            <a:r>
              <a:rPr lang="en-US" sz="1200">
                <a:ea typeface="+mn-lt"/>
                <a:cs typeface="+mn-lt"/>
                <a:hlinkClick r:id="rId4"/>
              </a:rPr>
              <a:t>EU HCert Digital Covid Certificate QR code</a:t>
            </a:r>
            <a:endParaRPr lang="en-US">
              <a:ea typeface="+mn-lt"/>
              <a:cs typeface="+mn-lt"/>
            </a:endParaRPr>
          </a:p>
          <a:p>
            <a:pPr lvl="1">
              <a:buFont typeface="Courier New" panose="020B0604020202020204" pitchFamily="34" charset="0"/>
              <a:buChar char="o"/>
            </a:pPr>
            <a:r>
              <a:rPr lang="en-US" sz="1200">
                <a:ea typeface="+mn-lt"/>
                <a:cs typeface="+mn-lt"/>
              </a:rPr>
              <a:t> </a:t>
            </a:r>
            <a:r>
              <a:rPr lang="en-US" sz="1200">
                <a:ea typeface="+mn-lt"/>
                <a:cs typeface="+mn-lt"/>
                <a:hlinkClick r:id="rId5"/>
              </a:rPr>
              <a:t>International Patient Access</a:t>
            </a:r>
            <a:endParaRPr lang="en-US">
              <a:ea typeface="+mn-lt"/>
              <a:cs typeface="+mn-lt"/>
            </a:endParaRPr>
          </a:p>
          <a:p>
            <a:pPr lvl="1">
              <a:buFont typeface="Courier New" panose="020B0604020202020204" pitchFamily="34" charset="0"/>
              <a:buChar char="o"/>
            </a:pPr>
            <a:r>
              <a:rPr lang="en-US" sz="1200">
                <a:ea typeface="+mn-lt"/>
                <a:cs typeface="+mn-lt"/>
              </a:rPr>
              <a:t> </a:t>
            </a:r>
            <a:r>
              <a:rPr lang="en-US" sz="1200">
                <a:ea typeface="+mn-lt"/>
                <a:cs typeface="+mn-lt"/>
                <a:hlinkClick r:id="rId6"/>
              </a:rPr>
              <a:t>International Classification of Diseases</a:t>
            </a:r>
            <a:endParaRPr lang="en-US">
              <a:ea typeface="+mn-lt"/>
              <a:cs typeface="+mn-lt"/>
            </a:endParaRPr>
          </a:p>
          <a:p>
            <a:pPr lvl="1">
              <a:buFont typeface="Courier New" panose="020B0604020202020204" pitchFamily="34" charset="0"/>
              <a:buChar char="o"/>
            </a:pPr>
            <a:r>
              <a:rPr lang="en-US" sz="1200">
                <a:ea typeface="+mn-lt"/>
                <a:cs typeface="+mn-lt"/>
                <a:hlinkClick r:id="rId7">
                  <a:extLst>
                    <a:ext uri="{A12FA001-AC4F-418D-AE19-62706E023703}">
                      <ahyp:hlinkClr xmlns:ahyp="http://schemas.microsoft.com/office/drawing/2018/hyperlinkcolor" val="tx"/>
                    </a:ext>
                  </a:extLst>
                </a:hlinkClick>
              </a:rPr>
              <a:t> LOINC</a:t>
            </a:r>
            <a:r>
              <a:rPr lang="en-US" sz="1200">
                <a:ea typeface="+mn-lt"/>
                <a:cs typeface="+mn-lt"/>
              </a:rPr>
              <a:t> </a:t>
            </a:r>
          </a:p>
          <a:p>
            <a:pPr lvl="1">
              <a:buFont typeface="Courier New" panose="020B0604020202020204" pitchFamily="34" charset="0"/>
              <a:buChar char="o"/>
            </a:pPr>
            <a:endParaRPr lang="en-US" sz="1200">
              <a:ea typeface="+mn-lt"/>
              <a:cs typeface="+mn-lt"/>
            </a:endParaRPr>
          </a:p>
        </p:txBody>
      </p:sp>
    </p:spTree>
    <p:extLst>
      <p:ext uri="{BB962C8B-B14F-4D97-AF65-F5344CB8AC3E}">
        <p14:creationId xmlns:p14="http://schemas.microsoft.com/office/powerpoint/2010/main" val="3276072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B0AE-B9E5-A1AA-21DA-36FA8FC8A43B}"/>
              </a:ext>
            </a:extLst>
          </p:cNvPr>
          <p:cNvSpPr>
            <a:spLocks noGrp="1"/>
          </p:cNvSpPr>
          <p:nvPr>
            <p:ph type="title"/>
          </p:nvPr>
        </p:nvSpPr>
        <p:spPr/>
        <p:txBody>
          <a:bodyPr/>
          <a:lstStyle/>
          <a:p>
            <a:r>
              <a:rPr lang="en-US"/>
              <a:t>Trust Domain Definitions – Policy references</a:t>
            </a:r>
          </a:p>
        </p:txBody>
      </p:sp>
      <p:sp>
        <p:nvSpPr>
          <p:cNvPr id="3" name="Content Placeholder 2">
            <a:extLst>
              <a:ext uri="{FF2B5EF4-FFF2-40B4-BE49-F238E27FC236}">
                <a16:creationId xmlns:a16="http://schemas.microsoft.com/office/drawing/2014/main" id="{3D612122-C850-860E-C09D-D432DDF02581}"/>
              </a:ext>
            </a:extLst>
          </p:cNvPr>
          <p:cNvSpPr>
            <a:spLocks noGrp="1"/>
          </p:cNvSpPr>
          <p:nvPr>
            <p:ph idx="1"/>
          </p:nvPr>
        </p:nvSpPr>
        <p:spPr/>
        <p:txBody>
          <a:bodyPr anchor="ctr"/>
          <a:lstStyle/>
          <a:p>
            <a:pPr marL="0" indent="0" algn="ctr">
              <a:buNone/>
            </a:pPr>
            <a:r>
              <a:rPr lang="en-US" i="1">
                <a:highlight>
                  <a:srgbClr val="FFFF00"/>
                </a:highlight>
              </a:rPr>
              <a:t>Identify and document all relevant legal frameworks, along with key policy principles and requirements specific to the Trust Domain​. Formalize participation through agreements that outline data use, privacy terms, and responsibilities.</a:t>
            </a:r>
            <a:endParaRPr lang="en-US"/>
          </a:p>
        </p:txBody>
      </p:sp>
      <p:sp>
        <p:nvSpPr>
          <p:cNvPr id="4" name="Footer Placeholder 3">
            <a:extLst>
              <a:ext uri="{FF2B5EF4-FFF2-40B4-BE49-F238E27FC236}">
                <a16:creationId xmlns:a16="http://schemas.microsoft.com/office/drawing/2014/main" id="{CB08B8E1-F46F-6BFC-3532-8E1FD2AE6F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9BEA03-3A0F-8315-4B4B-74597F88B794}"/>
              </a:ext>
            </a:extLst>
          </p:cNvPr>
          <p:cNvSpPr>
            <a:spLocks noGrp="1"/>
          </p:cNvSpPr>
          <p:nvPr>
            <p:ph type="sldNum" sz="quarter" idx="12"/>
          </p:nvPr>
        </p:nvSpPr>
        <p:spPr/>
        <p:txBody>
          <a:bodyPr/>
          <a:lstStyle/>
          <a:p>
            <a:fld id="{714BF2E0-EE3B-6A4E-9FB9-82DE86E1F02F}" type="slidenum">
              <a:rPr lang="en-US" smtClean="0"/>
              <a:pPr/>
              <a:t>7</a:t>
            </a:fld>
            <a:endParaRPr lang="en-US"/>
          </a:p>
        </p:txBody>
      </p:sp>
      <p:sp>
        <p:nvSpPr>
          <p:cNvPr id="6" name="Text Placeholder 5">
            <a:extLst>
              <a:ext uri="{FF2B5EF4-FFF2-40B4-BE49-F238E27FC236}">
                <a16:creationId xmlns:a16="http://schemas.microsoft.com/office/drawing/2014/main" id="{A6D2C907-B5E1-7001-1A78-11C8ED81E03E}"/>
              </a:ext>
            </a:extLst>
          </p:cNvPr>
          <p:cNvSpPr>
            <a:spLocks noGrp="1"/>
          </p:cNvSpPr>
          <p:nvPr>
            <p:ph type="body" sz="quarter" idx="13"/>
          </p:nvPr>
        </p:nvSpPr>
        <p:spPr/>
        <p:txBody>
          <a:bodyPr vert="horz" lIns="182880" tIns="182880" rIns="182880" bIns="182880" rtlCol="0" anchor="t">
            <a:normAutofit/>
          </a:bodyPr>
          <a:lstStyle/>
          <a:p>
            <a:r>
              <a:rPr lang="en-US" sz="1200" b="1"/>
              <a:t>Reference guidance and examples</a:t>
            </a:r>
          </a:p>
          <a:p>
            <a:pPr marL="171450" indent="-171450">
              <a:buFont typeface="Arial" panose="020B0604020202020204" pitchFamily="34" charset="0"/>
              <a:buChar char="•"/>
            </a:pPr>
            <a:r>
              <a:rPr lang="en-US" sz="1200">
                <a:ea typeface="Calibri"/>
                <a:cs typeface="Calibri"/>
              </a:rPr>
              <a:t>Provide references to policy or governance framework that enables sharing of content</a:t>
            </a:r>
            <a:endParaRPr lang="en-US" sz="1200">
              <a:solidFill>
                <a:srgbClr val="000000"/>
              </a:solidFill>
              <a:ea typeface="Calibri"/>
              <a:cs typeface="Calibri"/>
            </a:endParaRPr>
          </a:p>
          <a:p>
            <a:pPr marL="171450" indent="-171450">
              <a:buFont typeface="Arial" panose="020B0604020202020204" pitchFamily="34" charset="0"/>
              <a:buChar char="•"/>
            </a:pPr>
            <a:r>
              <a:rPr lang="en-US" sz="1200"/>
              <a:t>Examples</a:t>
            </a:r>
            <a:endParaRPr lang="en-US"/>
          </a:p>
          <a:p>
            <a:pPr marL="628650" lvl="1" indent="-171450">
              <a:buFont typeface="Arial" panose="020B0604020202020204" pitchFamily="34" charset="0"/>
              <a:buChar char="•"/>
            </a:pPr>
            <a:r>
              <a:rPr lang="en-US" sz="1200">
                <a:ea typeface="Calibri"/>
                <a:cs typeface="Calibri"/>
                <a:hlinkClick r:id="rId2"/>
              </a:rPr>
              <a:t>EU DCC decisions</a:t>
            </a:r>
          </a:p>
          <a:p>
            <a:pPr marL="628650" lvl="1" indent="-171450">
              <a:buFont typeface="Arial" panose="020B0604020202020204" pitchFamily="34" charset="0"/>
              <a:buChar char="•"/>
            </a:pPr>
            <a:r>
              <a:rPr lang="en-US" sz="1200">
                <a:ea typeface="Calibri"/>
                <a:cs typeface="Calibri"/>
                <a:hlinkClick r:id="rId3"/>
              </a:rPr>
              <a:t>International Health Regulations (2005)</a:t>
            </a:r>
          </a:p>
        </p:txBody>
      </p:sp>
    </p:spTree>
    <p:extLst>
      <p:ext uri="{BB962C8B-B14F-4D97-AF65-F5344CB8AC3E}">
        <p14:creationId xmlns:p14="http://schemas.microsoft.com/office/powerpoint/2010/main" val="278512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6F367-8382-EE71-F9D3-E89CC56F8B25}"/>
              </a:ext>
            </a:extLst>
          </p:cNvPr>
          <p:cNvSpPr>
            <a:spLocks noGrp="1"/>
          </p:cNvSpPr>
          <p:nvPr>
            <p:ph type="title"/>
          </p:nvPr>
        </p:nvSpPr>
        <p:spPr/>
        <p:txBody>
          <a:bodyPr>
            <a:normAutofit/>
          </a:bodyPr>
          <a:lstStyle/>
          <a:p>
            <a:r>
              <a:rPr lang="en-IN" sz="2900"/>
              <a:t>Related Efforts</a:t>
            </a:r>
          </a:p>
        </p:txBody>
      </p:sp>
      <p:sp>
        <p:nvSpPr>
          <p:cNvPr id="9" name="Content Placeholder 8">
            <a:extLst>
              <a:ext uri="{FF2B5EF4-FFF2-40B4-BE49-F238E27FC236}">
                <a16:creationId xmlns:a16="http://schemas.microsoft.com/office/drawing/2014/main" id="{83C89DC6-5F8A-08D1-8467-8520FA0DE48B}"/>
              </a:ext>
            </a:extLst>
          </p:cNvPr>
          <p:cNvSpPr>
            <a:spLocks noGrp="1"/>
          </p:cNvSpPr>
          <p:nvPr>
            <p:ph idx="1"/>
          </p:nvPr>
        </p:nvSpPr>
        <p:spPr/>
        <p:txBody>
          <a:bodyPr anchor="ctr"/>
          <a:lstStyle/>
          <a:p>
            <a:pPr marL="0" indent="0" algn="ctr">
              <a:buNone/>
            </a:pPr>
            <a:r>
              <a:rPr lang="en-US" i="1">
                <a:highlight>
                  <a:srgbClr val="FFFF00"/>
                </a:highlight>
              </a:rPr>
              <a:t>Provide information on related collaborations and efforts and/or existing communities of practice.​ Determine if the WHO's GDHCN secretariat is expected to establish a Community of Practice for this Trust Domain.</a:t>
            </a:r>
          </a:p>
        </p:txBody>
      </p:sp>
      <p:sp>
        <p:nvSpPr>
          <p:cNvPr id="4" name="Footer Placeholder 3">
            <a:extLst>
              <a:ext uri="{FF2B5EF4-FFF2-40B4-BE49-F238E27FC236}">
                <a16:creationId xmlns:a16="http://schemas.microsoft.com/office/drawing/2014/main" id="{16FC631D-4E7B-87E1-0C12-0C47F635FC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6C5561-6AFB-D489-76F0-16BE47ECE0C2}"/>
              </a:ext>
            </a:extLst>
          </p:cNvPr>
          <p:cNvSpPr>
            <a:spLocks noGrp="1"/>
          </p:cNvSpPr>
          <p:nvPr>
            <p:ph type="sldNum" sz="quarter" idx="12"/>
          </p:nvPr>
        </p:nvSpPr>
        <p:spPr/>
        <p:txBody>
          <a:bodyPr/>
          <a:lstStyle/>
          <a:p>
            <a:fld id="{714BF2E0-EE3B-6A4E-9FB9-82DE86E1F02F}" type="slidenum">
              <a:rPr lang="en-US" smtClean="0"/>
              <a:pPr/>
              <a:t>8</a:t>
            </a:fld>
            <a:endParaRPr lang="en-US"/>
          </a:p>
        </p:txBody>
      </p:sp>
      <p:sp>
        <p:nvSpPr>
          <p:cNvPr id="3" name="Text Placeholder 2">
            <a:extLst>
              <a:ext uri="{FF2B5EF4-FFF2-40B4-BE49-F238E27FC236}">
                <a16:creationId xmlns:a16="http://schemas.microsoft.com/office/drawing/2014/main" id="{1672B387-3BC7-117F-C670-BA0810C43302}"/>
              </a:ext>
            </a:extLst>
          </p:cNvPr>
          <p:cNvSpPr>
            <a:spLocks noGrp="1"/>
          </p:cNvSpPr>
          <p:nvPr>
            <p:ph type="body" sz="quarter" idx="13"/>
          </p:nvPr>
        </p:nvSpPr>
        <p:spPr/>
        <p:txBody>
          <a:bodyPr vert="horz" lIns="182880" tIns="182880" rIns="182880" bIns="182880" rtlCol="0" anchor="t">
            <a:normAutofit/>
          </a:bodyPr>
          <a:lstStyle/>
          <a:p>
            <a:r>
              <a:rPr lang="en-US" sz="1100" b="1"/>
              <a:t>Reference guidance and examples</a:t>
            </a:r>
          </a:p>
          <a:p>
            <a:pPr marL="171450" indent="-171450">
              <a:buFont typeface="Arial" panose="020B0604020202020204" pitchFamily="34" charset="0"/>
              <a:buChar char="•"/>
            </a:pPr>
            <a:r>
              <a:rPr lang="en-US" sz="1100">
                <a:ea typeface="Calibri" panose="020F0502020204030204"/>
                <a:cs typeface="Calibri" panose="020F0502020204030204"/>
              </a:rPr>
              <a:t>Are you aware of any related efforts in terms of development of ongoing specifications through IHE or HL7 or any other communities of practice that are interested in similar use cases?</a:t>
            </a:r>
          </a:p>
          <a:p>
            <a:pPr marL="171450" indent="-171450">
              <a:buFont typeface="Arial" panose="020B0604020202020204" pitchFamily="34" charset="0"/>
              <a:buChar char="•"/>
            </a:pPr>
            <a:r>
              <a:rPr lang="en-US" sz="1100">
                <a:ea typeface="Calibri" panose="020F0502020204030204"/>
                <a:cs typeface="Calibri" panose="020F0502020204030204"/>
              </a:rPr>
              <a:t>Any upcoming existing </a:t>
            </a:r>
            <a:r>
              <a:rPr lang="en-US" sz="1100" err="1">
                <a:ea typeface="Calibri" panose="020F0502020204030204"/>
                <a:cs typeface="Calibri" panose="020F0502020204030204"/>
              </a:rPr>
              <a:t>connectathons</a:t>
            </a:r>
            <a:r>
              <a:rPr lang="en-US" sz="1100">
                <a:ea typeface="Calibri" panose="020F0502020204030204"/>
                <a:cs typeface="Calibri" panose="020F0502020204030204"/>
              </a:rPr>
              <a:t> or testing events?</a:t>
            </a:r>
          </a:p>
        </p:txBody>
      </p:sp>
    </p:spTree>
    <p:extLst>
      <p:ext uri="{BB962C8B-B14F-4D97-AF65-F5344CB8AC3E}">
        <p14:creationId xmlns:p14="http://schemas.microsoft.com/office/powerpoint/2010/main" val="3686648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CB6EE-2F02-8AD3-45D3-641218CB24B7}"/>
              </a:ext>
            </a:extLst>
          </p:cNvPr>
          <p:cNvSpPr>
            <a:spLocks noGrp="1"/>
          </p:cNvSpPr>
          <p:nvPr>
            <p:ph type="title"/>
          </p:nvPr>
        </p:nvSpPr>
        <p:spPr/>
        <p:txBody>
          <a:bodyPr/>
          <a:lstStyle/>
          <a:p>
            <a:r>
              <a:rPr lang="en-US"/>
              <a:t>Annexes</a:t>
            </a:r>
          </a:p>
        </p:txBody>
      </p:sp>
      <p:sp>
        <p:nvSpPr>
          <p:cNvPr id="3" name="Footer Placeholder 2">
            <a:extLst>
              <a:ext uri="{FF2B5EF4-FFF2-40B4-BE49-F238E27FC236}">
                <a16:creationId xmlns:a16="http://schemas.microsoft.com/office/drawing/2014/main" id="{93ADB7F5-A5E7-6AED-3688-89C1C117A5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F97484-C5A3-D005-C432-890F1333BB28}"/>
              </a:ext>
            </a:extLst>
          </p:cNvPr>
          <p:cNvSpPr>
            <a:spLocks noGrp="1"/>
          </p:cNvSpPr>
          <p:nvPr>
            <p:ph type="sldNum" sz="quarter" idx="12"/>
          </p:nvPr>
        </p:nvSpPr>
        <p:spPr/>
        <p:txBody>
          <a:bodyPr/>
          <a:lstStyle/>
          <a:p>
            <a:fld id="{714BF2E0-EE3B-6A4E-9FB9-82DE86E1F02F}" type="slidenum">
              <a:rPr lang="en-US" smtClean="0"/>
              <a:pPr/>
              <a:t>9</a:t>
            </a:fld>
            <a:endParaRPr lang="en-US"/>
          </a:p>
        </p:txBody>
      </p:sp>
    </p:spTree>
    <p:extLst>
      <p:ext uri="{BB962C8B-B14F-4D97-AF65-F5344CB8AC3E}">
        <p14:creationId xmlns:p14="http://schemas.microsoft.com/office/powerpoint/2010/main" val="3678531424"/>
      </p:ext>
    </p:extLst>
  </p:cSld>
  <p:clrMapOvr>
    <a:masterClrMapping/>
  </p:clrMapOvr>
</p:sld>
</file>

<file path=ppt/theme/theme1.xml><?xml version="1.0" encoding="utf-8"?>
<a:theme xmlns:a="http://schemas.openxmlformats.org/drawingml/2006/main" name="Office Theme">
  <a:themeElements>
    <a:clrScheme name="WHO_palette">
      <a:dk1>
        <a:srgbClr val="000000"/>
      </a:dk1>
      <a:lt1>
        <a:srgbClr val="FFFFFF"/>
      </a:lt1>
      <a:dk2>
        <a:srgbClr val="00205C"/>
      </a:dk2>
      <a:lt2>
        <a:srgbClr val="E7E6E6"/>
      </a:lt2>
      <a:accent1>
        <a:srgbClr val="0099DD"/>
      </a:accent1>
      <a:accent2>
        <a:srgbClr val="F16829"/>
      </a:accent2>
      <a:accent3>
        <a:srgbClr val="F3A81C"/>
      </a:accent3>
      <a:accent4>
        <a:srgbClr val="A6228C"/>
      </a:accent4>
      <a:accent5>
        <a:srgbClr val="5B2C86"/>
      </a:accent5>
      <a:accent6>
        <a:srgbClr val="80BC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_presentation_template_R1_V06" id="{1BDC1073-AB81-8147-89C3-A79EC2A6301F}" vid="{9D092595-E6B8-C345-B470-402B85CA4A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CBCFBF4DD2D54C85617D2FEC737AB8" ma:contentTypeVersion="13" ma:contentTypeDescription="Create a new document." ma:contentTypeScope="" ma:versionID="b35f38799749871c0caee06c3ecf6928">
  <xsd:schema xmlns:xsd="http://www.w3.org/2001/XMLSchema" xmlns:xs="http://www.w3.org/2001/XMLSchema" xmlns:p="http://schemas.microsoft.com/office/2006/metadata/properties" xmlns:ns2="a46756d9-7482-4965-a6c6-76d9fdd42a01" xmlns:ns3="1879b355-c40c-431b-86e4-2f871f6023ab" targetNamespace="http://schemas.microsoft.com/office/2006/metadata/properties" ma:root="true" ma:fieldsID="cad6b126fb8d558442fb17313db9a7e0" ns2:_="" ns3:_="">
    <xsd:import namespace="a46756d9-7482-4965-a6c6-76d9fdd42a01"/>
    <xsd:import namespace="1879b355-c40c-431b-86e4-2f871f6023a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6756d9-7482-4965-a6c6-76d9fdd42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79b355-c40c-431b-86e4-2f871f6023a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46756d9-7482-4965-a6c6-76d9fdd42a01">
      <Terms xmlns="http://schemas.microsoft.com/office/infopath/2007/PartnerControls"/>
    </lcf76f155ced4ddcb4097134ff3c332f>
    <SharedWithUsers xmlns="1879b355-c40c-431b-86e4-2f871f6023ab">
      <UserInfo>
        <DisplayName>RAWLANI, Ritika</DisplayName>
        <AccountId>158</AccountId>
        <AccountType/>
      </UserInfo>
    </SharedWithUsers>
  </documentManagement>
</p:properties>
</file>

<file path=customXml/itemProps1.xml><?xml version="1.0" encoding="utf-8"?>
<ds:datastoreItem xmlns:ds="http://schemas.openxmlformats.org/officeDocument/2006/customXml" ds:itemID="{4062F1C2-33B9-4D76-834C-EEA8DCD01662}">
  <ds:schemaRefs>
    <ds:schemaRef ds:uri="http://schemas.microsoft.com/sharepoint/v3/contenttype/forms"/>
  </ds:schemaRefs>
</ds:datastoreItem>
</file>

<file path=customXml/itemProps2.xml><?xml version="1.0" encoding="utf-8"?>
<ds:datastoreItem xmlns:ds="http://schemas.openxmlformats.org/officeDocument/2006/customXml" ds:itemID="{74D10A8E-9D08-4B3F-ACC8-01FE0C285F64}">
  <ds:schemaRefs>
    <ds:schemaRef ds:uri="1879b355-c40c-431b-86e4-2f871f6023ab"/>
    <ds:schemaRef ds:uri="a46756d9-7482-4965-a6c6-76d9fdd42a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1F4DC27-DB01-434F-90C8-758A5698A921}">
  <ds:schemaRefs>
    <ds:schemaRef ds:uri="1879b355-c40c-431b-86e4-2f871f6023ab"/>
    <ds:schemaRef ds:uri="859ee929-2c12-40b2-a8f0-b1810dbf84ea"/>
    <ds:schemaRef ds:uri="a46756d9-7482-4965-a6c6-76d9fdd42a01"/>
    <ds:schemaRef ds:uri="e2685aac-e4c9-4d83-8f33-4b66299528e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WHO_presentation_template_R1_V06</Template>
  <Application>Microsoft Office PowerPoint</Application>
  <PresentationFormat>Widescreen</PresentationFormat>
  <Slides>14</Slides>
  <Notes>6</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Template for a proposing a new Trust Domain</vt:lpstr>
      <vt:lpstr>Introduction</vt:lpstr>
      <vt:lpstr>Trust Domain Definition</vt:lpstr>
      <vt:lpstr>Trust Domains – Administrative Framework</vt:lpstr>
      <vt:lpstr>Trust Domain Definitions – Use cases and business processes</vt:lpstr>
      <vt:lpstr>Trust Domain Definitions – Technical Specifications</vt:lpstr>
      <vt:lpstr>Trust Domain Definitions – Policy references</vt:lpstr>
      <vt:lpstr>Related Efforts</vt:lpstr>
      <vt:lpstr>Annexes</vt:lpstr>
      <vt:lpstr>Annex 1: High-level process guidance for establishing a newly proposed Trust Domain</vt:lpstr>
      <vt:lpstr>Annex 2: High-level guidance for documenting the Trust Domain as a FHIR Implementation Guide</vt:lpstr>
      <vt:lpstr>Annex 2: High-level guidance for documenting the Trust Domain as a FHIR Implementation Guide (continued)</vt:lpstr>
      <vt:lpstr>Annex 3: GDHCN Key Links &amp; Resources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presentation</dc:title>
  <dc:subject/>
  <dc:creator>NAMJILSUREN, Oyuntungalag</dc:creator>
  <cp:keywords/>
  <dc:description/>
  <cp:revision>2</cp:revision>
  <cp:lastPrinted>1601-01-01T00:00:00Z</cp:lastPrinted>
  <dcterms:created xsi:type="dcterms:W3CDTF">2022-05-27T09:31:14Z</dcterms:created>
  <dcterms:modified xsi:type="dcterms:W3CDTF">2024-03-21T11:17:07Z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0x01010017CBCFBF4DD2D54C85617D2FEC737AB8</vt:lpwstr>
  </property>
  <property fmtid="{D5CDD505-2E9C-101B-9397-08002B2CF9AE}" pid="3" name="MediaServiceImageTags">
    <vt:lpwstr/>
  </property>
</Properties>
</file>